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dd4ce669345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b196583fb4597"/>
  </p:sldMasterIdLst>
  <p:sldIdLst>
    <p:sldId xmlns:r="http://schemas.openxmlformats.org/officeDocument/2006/relationships" id="256" r:id="R31685ad8e0c9499c"/>
    <p:sldId xmlns:r="http://schemas.openxmlformats.org/officeDocument/2006/relationships" id="257" r:id="Rc20c9a8bd3ea41a8"/>
    <p:sldId xmlns:r="http://schemas.openxmlformats.org/officeDocument/2006/relationships" id="258" r:id="Rcb01dc7824d540b5"/>
    <p:sldId xmlns:r="http://schemas.openxmlformats.org/officeDocument/2006/relationships" id="259" r:id="Rb40b81e209e94a3b"/>
    <p:sldId xmlns:r="http://schemas.openxmlformats.org/officeDocument/2006/relationships" id="260" r:id="R34f12f29f0d34bf0"/>
    <p:sldId xmlns:r="http://schemas.openxmlformats.org/officeDocument/2006/relationships" id="261" r:id="R45e8f0704b4c4f20"/>
    <p:sldId xmlns:r="http://schemas.openxmlformats.org/officeDocument/2006/relationships" id="262" r:id="Rd5668d2f58e2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b196583fb4597" /><Relationship Type="http://schemas.openxmlformats.org/officeDocument/2006/relationships/slide" Target="/ppt/slides/slide1.xml" Id="R31685ad8e0c9499c" /><Relationship Type="http://schemas.openxmlformats.org/officeDocument/2006/relationships/slide" Target="/ppt/slides/slide2.xml" Id="Rc20c9a8bd3ea41a8" /><Relationship Type="http://schemas.openxmlformats.org/officeDocument/2006/relationships/slide" Target="/ppt/slides/slide3.xml" Id="Rcb01dc7824d540b5" /><Relationship Type="http://schemas.openxmlformats.org/officeDocument/2006/relationships/slide" Target="/ppt/slides/slide4.xml" Id="Rb40b81e209e94a3b" /><Relationship Type="http://schemas.openxmlformats.org/officeDocument/2006/relationships/slide" Target="/ppt/slides/slide5.xml" Id="R34f12f29f0d34bf0" /><Relationship Type="http://schemas.openxmlformats.org/officeDocument/2006/relationships/slide" Target="/ppt/slides/slide6.xml" Id="R45e8f0704b4c4f20" /><Relationship Type="http://schemas.openxmlformats.org/officeDocument/2006/relationships/slide" Target="/ppt/slides/slide7.xml" Id="Rd5668d2f58e2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5cc036fd0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78e9b2f441a1" /><Relationship Type="http://schemas.openxmlformats.org/officeDocument/2006/relationships/theme" Target="/ppt/slideMasters/theme/theme1.xml" Id="R53c4287f91c7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c78e9b2f4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78b5c923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6db35f2e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45d117545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22f72195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0d2420cd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c71989dbd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7e1b51ea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 ROSFJORD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 ROSFJORD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60 669 351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 ROSFJORD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Farsundsveien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nrosfjord@hotmail.com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 ROSFJORD EIENDOM AS</a:t>
            </a:r>
          </a:p>
        </p:txBody>
      </p:sp>
    </p:spTree>
  </p:cSld>
  <p:clrMapOvr>
    <a:masterClrMapping xmlns:a="http://schemas.openxmlformats.org/drawingml/2006/main"/>
  </p:clrMapOvr>
</p:sld>
</file>