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721974799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b271a079e435b"/>
  </p:sldMasterIdLst>
  <p:sldIdLst>
    <p:sldId xmlns:r="http://schemas.openxmlformats.org/officeDocument/2006/relationships" id="256" r:id="R834e5762e45c412c"/>
    <p:sldId xmlns:r="http://schemas.openxmlformats.org/officeDocument/2006/relationships" id="257" r:id="R34070e7092814f09"/>
    <p:sldId xmlns:r="http://schemas.openxmlformats.org/officeDocument/2006/relationships" id="258" r:id="Rc4525092b98e4d11"/>
    <p:sldId xmlns:r="http://schemas.openxmlformats.org/officeDocument/2006/relationships" id="259" r:id="Rfc443c8ba05f4e92"/>
    <p:sldId xmlns:r="http://schemas.openxmlformats.org/officeDocument/2006/relationships" id="260" r:id="R28227ff9a4ac431f"/>
    <p:sldId xmlns:r="http://schemas.openxmlformats.org/officeDocument/2006/relationships" id="261" r:id="R60a0fedb4fa8482b"/>
    <p:sldId xmlns:r="http://schemas.openxmlformats.org/officeDocument/2006/relationships" id="262" r:id="Rbd9631f9a64d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b271a079e435b" /><Relationship Type="http://schemas.openxmlformats.org/officeDocument/2006/relationships/slide" Target="/ppt/slides/slide1.xml" Id="R834e5762e45c412c" /><Relationship Type="http://schemas.openxmlformats.org/officeDocument/2006/relationships/slide" Target="/ppt/slides/slide2.xml" Id="R34070e7092814f09" /><Relationship Type="http://schemas.openxmlformats.org/officeDocument/2006/relationships/slide" Target="/ppt/slides/slide3.xml" Id="Rc4525092b98e4d11" /><Relationship Type="http://schemas.openxmlformats.org/officeDocument/2006/relationships/slide" Target="/ppt/slides/slide4.xml" Id="Rfc443c8ba05f4e92" /><Relationship Type="http://schemas.openxmlformats.org/officeDocument/2006/relationships/slide" Target="/ppt/slides/slide5.xml" Id="R28227ff9a4ac431f" /><Relationship Type="http://schemas.openxmlformats.org/officeDocument/2006/relationships/slide" Target="/ppt/slides/slide6.xml" Id="R60a0fedb4fa8482b" /><Relationship Type="http://schemas.openxmlformats.org/officeDocument/2006/relationships/slide" Target="/ppt/slides/slide7.xml" Id="Rbd9631f9a64d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1e4afa3b6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cd6781424114" /><Relationship Type="http://schemas.openxmlformats.org/officeDocument/2006/relationships/theme" Target="/ppt/slideMasters/theme/theme1.xml" Id="R1d1baba85646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7cd678142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bb35a8a2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987ea796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caf9be8f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3e44ba21c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9123ad42e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2242ae05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d0151cd6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7 346 603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KRISTIAN MORTENSEN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GREGER HOLDING AS</a:t>
            </a:r>
          </a:p>
        </p:txBody>
      </p:sp>
    </p:spTree>
  </p:cSld>
  <p:clrMapOvr>
    <a:masterClrMapping xmlns:a="http://schemas.openxmlformats.org/drawingml/2006/main"/>
  </p:clrMapOvr>
</p:sld>
</file>