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87c81a34ad44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e19500dc714f8b"/>
  </p:sldMasterIdLst>
  <p:sldIdLst>
    <p:sldId xmlns:r="http://schemas.openxmlformats.org/officeDocument/2006/relationships" id="256" r:id="Rff58ab58f316489e"/>
    <p:sldId xmlns:r="http://schemas.openxmlformats.org/officeDocument/2006/relationships" id="257" r:id="R983f5c8daee64f11"/>
    <p:sldId xmlns:r="http://schemas.openxmlformats.org/officeDocument/2006/relationships" id="258" r:id="R2c6a0d68256a4a6e"/>
    <p:sldId xmlns:r="http://schemas.openxmlformats.org/officeDocument/2006/relationships" id="259" r:id="Rd00e4f6484224cc3"/>
    <p:sldId xmlns:r="http://schemas.openxmlformats.org/officeDocument/2006/relationships" id="260" r:id="R79ebad10854e4cd4"/>
    <p:sldId xmlns:r="http://schemas.openxmlformats.org/officeDocument/2006/relationships" id="261" r:id="R4bcc63fee29045bb"/>
    <p:sldId xmlns:r="http://schemas.openxmlformats.org/officeDocument/2006/relationships" id="262" r:id="Rb18113b037b64c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e19500dc714f8b" /><Relationship Type="http://schemas.openxmlformats.org/officeDocument/2006/relationships/slide" Target="/ppt/slides/slide1.xml" Id="Rff58ab58f316489e" /><Relationship Type="http://schemas.openxmlformats.org/officeDocument/2006/relationships/slide" Target="/ppt/slides/slide2.xml" Id="R983f5c8daee64f11" /><Relationship Type="http://schemas.openxmlformats.org/officeDocument/2006/relationships/slide" Target="/ppt/slides/slide3.xml" Id="R2c6a0d68256a4a6e" /><Relationship Type="http://schemas.openxmlformats.org/officeDocument/2006/relationships/slide" Target="/ppt/slides/slide4.xml" Id="Rd00e4f6484224cc3" /><Relationship Type="http://schemas.openxmlformats.org/officeDocument/2006/relationships/slide" Target="/ppt/slides/slide5.xml" Id="R79ebad10854e4cd4" /><Relationship Type="http://schemas.openxmlformats.org/officeDocument/2006/relationships/slide" Target="/ppt/slides/slide6.xml" Id="R4bcc63fee29045bb" /><Relationship Type="http://schemas.openxmlformats.org/officeDocument/2006/relationships/slide" Target="/ppt/slides/slide7.xml" Id="Rb18113b037b64c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fed8f53c5047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b32539d3644e9" /><Relationship Type="http://schemas.openxmlformats.org/officeDocument/2006/relationships/theme" Target="/ppt/slideMasters/theme/theme1.xml" Id="R5d954c76cdb749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1b32539d3644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9e5aae40e4d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c9df2b5144b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9bd0c05174e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a099cb68446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4f79e310240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eed8e8b0b4b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c7df5423d48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LAJ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2 307 974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2 738 504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21 781 757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27 010 834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LEIF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1444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989 261 363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