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a08880087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793e733df4aca"/>
  </p:sldMasterIdLst>
  <p:sldIdLst>
    <p:sldId xmlns:r="http://schemas.openxmlformats.org/officeDocument/2006/relationships" id="256" r:id="R9043d1178ceb415c"/>
    <p:sldId xmlns:r="http://schemas.openxmlformats.org/officeDocument/2006/relationships" id="257" r:id="R7db76ff4cdad4da0"/>
    <p:sldId xmlns:r="http://schemas.openxmlformats.org/officeDocument/2006/relationships" id="258" r:id="Ra5add6a163334531"/>
    <p:sldId xmlns:r="http://schemas.openxmlformats.org/officeDocument/2006/relationships" id="259" r:id="R8a8fbad6b9bc4970"/>
    <p:sldId xmlns:r="http://schemas.openxmlformats.org/officeDocument/2006/relationships" id="260" r:id="Rf16afce18b3b4aaf"/>
    <p:sldId xmlns:r="http://schemas.openxmlformats.org/officeDocument/2006/relationships" id="261" r:id="Rd821ae45efba4ee2"/>
    <p:sldId xmlns:r="http://schemas.openxmlformats.org/officeDocument/2006/relationships" id="262" r:id="R2fcc46ecbe72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793e733df4aca" /><Relationship Type="http://schemas.openxmlformats.org/officeDocument/2006/relationships/slide" Target="/ppt/slides/slide1.xml" Id="R9043d1178ceb415c" /><Relationship Type="http://schemas.openxmlformats.org/officeDocument/2006/relationships/slide" Target="/ppt/slides/slide2.xml" Id="R7db76ff4cdad4da0" /><Relationship Type="http://schemas.openxmlformats.org/officeDocument/2006/relationships/slide" Target="/ppt/slides/slide3.xml" Id="Ra5add6a163334531" /><Relationship Type="http://schemas.openxmlformats.org/officeDocument/2006/relationships/slide" Target="/ppt/slides/slide4.xml" Id="R8a8fbad6b9bc4970" /><Relationship Type="http://schemas.openxmlformats.org/officeDocument/2006/relationships/slide" Target="/ppt/slides/slide5.xml" Id="Rf16afce18b3b4aaf" /><Relationship Type="http://schemas.openxmlformats.org/officeDocument/2006/relationships/slide" Target="/ppt/slides/slide6.xml" Id="Rd821ae45efba4ee2" /><Relationship Type="http://schemas.openxmlformats.org/officeDocument/2006/relationships/slide" Target="/ppt/slides/slide7.xml" Id="R2fcc46ecbe72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b1f3d1946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5245755d54004" /><Relationship Type="http://schemas.openxmlformats.org/officeDocument/2006/relationships/theme" Target="/ppt/slideMasters/theme/theme1.xml" Id="Rc5dedc591ec3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5245755d5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aa5079d1b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758c8d72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fc8b0cb3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9d0c728a4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eae8fd4da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d5c17b2a9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b57acca6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KJETIL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