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b3d691781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b849c1344c4fb6"/>
  </p:sldMasterIdLst>
  <p:sldIdLst>
    <p:sldId xmlns:r="http://schemas.openxmlformats.org/officeDocument/2006/relationships" id="256" r:id="Rb4452213daa14285"/>
    <p:sldId xmlns:r="http://schemas.openxmlformats.org/officeDocument/2006/relationships" id="257" r:id="Rbe7245e6dae543b7"/>
    <p:sldId xmlns:r="http://schemas.openxmlformats.org/officeDocument/2006/relationships" id="258" r:id="R160bf8c09b2a4047"/>
    <p:sldId xmlns:r="http://schemas.openxmlformats.org/officeDocument/2006/relationships" id="259" r:id="Rbf91b029ee124f78"/>
    <p:sldId xmlns:r="http://schemas.openxmlformats.org/officeDocument/2006/relationships" id="260" r:id="Rb729f9d40c8d49fe"/>
    <p:sldId xmlns:r="http://schemas.openxmlformats.org/officeDocument/2006/relationships" id="261" r:id="R4286217c80bb40c3"/>
    <p:sldId xmlns:r="http://schemas.openxmlformats.org/officeDocument/2006/relationships" id="262" r:id="R1f05538a9f68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849c1344c4fb6" /><Relationship Type="http://schemas.openxmlformats.org/officeDocument/2006/relationships/slide" Target="/ppt/slides/slide1.xml" Id="Rb4452213daa14285" /><Relationship Type="http://schemas.openxmlformats.org/officeDocument/2006/relationships/slide" Target="/ppt/slides/slide2.xml" Id="Rbe7245e6dae543b7" /><Relationship Type="http://schemas.openxmlformats.org/officeDocument/2006/relationships/slide" Target="/ppt/slides/slide3.xml" Id="R160bf8c09b2a4047" /><Relationship Type="http://schemas.openxmlformats.org/officeDocument/2006/relationships/slide" Target="/ppt/slides/slide4.xml" Id="Rbf91b029ee124f78" /><Relationship Type="http://schemas.openxmlformats.org/officeDocument/2006/relationships/slide" Target="/ppt/slides/slide5.xml" Id="Rb729f9d40c8d49fe" /><Relationship Type="http://schemas.openxmlformats.org/officeDocument/2006/relationships/slide" Target="/ppt/slides/slide6.xml" Id="R4286217c80bb40c3" /><Relationship Type="http://schemas.openxmlformats.org/officeDocument/2006/relationships/slide" Target="/ppt/slides/slide7.xml" Id="R1f05538a9f68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df2e1e363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22bfea744f1d" /><Relationship Type="http://schemas.openxmlformats.org/officeDocument/2006/relationships/theme" Target="/ppt/slideMasters/theme/theme1.xml" Id="Rf6566f30afa3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e22bfea74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6aaa5f11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01609755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fd536e24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caf998cf7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d345ec03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a55aaf45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7459e274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DYSTOPIA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17 963 620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VALEUR BOTNEN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Botnen, Gustav Vigelands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27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