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219b0fcdd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c08c6a5524dbc"/>
  </p:sldMasterIdLst>
  <p:sldIdLst>
    <p:sldId xmlns:r="http://schemas.openxmlformats.org/officeDocument/2006/relationships" id="256" r:id="R00c635f1fca6476d"/>
    <p:sldId xmlns:r="http://schemas.openxmlformats.org/officeDocument/2006/relationships" id="257" r:id="R053afcfcfc114ca0"/>
    <p:sldId xmlns:r="http://schemas.openxmlformats.org/officeDocument/2006/relationships" id="258" r:id="R3cb8f3ee6d7949c6"/>
    <p:sldId xmlns:r="http://schemas.openxmlformats.org/officeDocument/2006/relationships" id="259" r:id="R8a526ae32f1147ea"/>
    <p:sldId xmlns:r="http://schemas.openxmlformats.org/officeDocument/2006/relationships" id="260" r:id="R9cb8fd3fa73f473f"/>
    <p:sldId xmlns:r="http://schemas.openxmlformats.org/officeDocument/2006/relationships" id="261" r:id="R8e5933324ed14b96"/>
    <p:sldId xmlns:r="http://schemas.openxmlformats.org/officeDocument/2006/relationships" id="262" r:id="Rcb73017eca3b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c08c6a5524dbc" /><Relationship Type="http://schemas.openxmlformats.org/officeDocument/2006/relationships/slide" Target="/ppt/slides/slide1.xml" Id="R00c635f1fca6476d" /><Relationship Type="http://schemas.openxmlformats.org/officeDocument/2006/relationships/slide" Target="/ppt/slides/slide2.xml" Id="R053afcfcfc114ca0" /><Relationship Type="http://schemas.openxmlformats.org/officeDocument/2006/relationships/slide" Target="/ppt/slides/slide3.xml" Id="R3cb8f3ee6d7949c6" /><Relationship Type="http://schemas.openxmlformats.org/officeDocument/2006/relationships/slide" Target="/ppt/slides/slide4.xml" Id="R8a526ae32f1147ea" /><Relationship Type="http://schemas.openxmlformats.org/officeDocument/2006/relationships/slide" Target="/ppt/slides/slide5.xml" Id="R9cb8fd3fa73f473f" /><Relationship Type="http://schemas.openxmlformats.org/officeDocument/2006/relationships/slide" Target="/ppt/slides/slide6.xml" Id="R8e5933324ed14b96" /><Relationship Type="http://schemas.openxmlformats.org/officeDocument/2006/relationships/slide" Target="/ppt/slides/slide7.xml" Id="Rcb73017eca3b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ef820303d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eea1fee674d9d" /><Relationship Type="http://schemas.openxmlformats.org/officeDocument/2006/relationships/theme" Target="/ppt/slideMasters/theme/theme1.xml" Id="R6993693d8f624f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eea1fee67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6fb133e40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1c1b2738c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79c5e5e70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8c700e6ec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1591f4cd9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27b2b1565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df9c79776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1 197 142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7 844 751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dan@dinrevisjon.no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TROMSØ AS</a:t>
            </a:r>
          </a:p>
        </p:txBody>
      </p:sp>
    </p:spTree>
  </p:cSld>
  <p:clrMapOvr>
    <a:masterClrMapping xmlns:a="http://schemas.openxmlformats.org/drawingml/2006/main"/>
  </p:clrMapOvr>
</p:sld>
</file>