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c704d0e432149f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074314d28da4c56"/>
  </p:sldMasterIdLst>
  <p:sldIdLst>
    <p:sldId xmlns:r="http://schemas.openxmlformats.org/officeDocument/2006/relationships" id="256" r:id="R24de10e940794dba"/>
    <p:sldId xmlns:r="http://schemas.openxmlformats.org/officeDocument/2006/relationships" id="257" r:id="R275217dcf55e4826"/>
    <p:sldId xmlns:r="http://schemas.openxmlformats.org/officeDocument/2006/relationships" id="258" r:id="Rda1b4e04fe5b4ff6"/>
    <p:sldId xmlns:r="http://schemas.openxmlformats.org/officeDocument/2006/relationships" id="259" r:id="R504062e0b62c402a"/>
    <p:sldId xmlns:r="http://schemas.openxmlformats.org/officeDocument/2006/relationships" id="260" r:id="Rbb3d2cb6104342ef"/>
    <p:sldId xmlns:r="http://schemas.openxmlformats.org/officeDocument/2006/relationships" id="261" r:id="R03aa384e91fd42bb"/>
    <p:sldId xmlns:r="http://schemas.openxmlformats.org/officeDocument/2006/relationships" id="262" r:id="R78d987d5cb42439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74314d28da4c56" /><Relationship Type="http://schemas.openxmlformats.org/officeDocument/2006/relationships/slide" Target="/ppt/slides/slide1.xml" Id="R24de10e940794dba" /><Relationship Type="http://schemas.openxmlformats.org/officeDocument/2006/relationships/slide" Target="/ppt/slides/slide2.xml" Id="R275217dcf55e4826" /><Relationship Type="http://schemas.openxmlformats.org/officeDocument/2006/relationships/slide" Target="/ppt/slides/slide3.xml" Id="Rda1b4e04fe5b4ff6" /><Relationship Type="http://schemas.openxmlformats.org/officeDocument/2006/relationships/slide" Target="/ppt/slides/slide4.xml" Id="R504062e0b62c402a" /><Relationship Type="http://schemas.openxmlformats.org/officeDocument/2006/relationships/slide" Target="/ppt/slides/slide5.xml" Id="Rbb3d2cb6104342ef" /><Relationship Type="http://schemas.openxmlformats.org/officeDocument/2006/relationships/slide" Target="/ppt/slides/slide6.xml" Id="R03aa384e91fd42bb" /><Relationship Type="http://schemas.openxmlformats.org/officeDocument/2006/relationships/slide" Target="/ppt/slides/slide7.xml" Id="R78d987d5cb42439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c1caa500fc496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bee10456e542bb" /><Relationship Type="http://schemas.openxmlformats.org/officeDocument/2006/relationships/theme" Target="/ppt/slideMasters/theme/theme1.xml" Id="Rc2f6d74b5c4d42b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7bee10456e542b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abe418c7c94ed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baac2f6c2e4fc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3307b80ba64b2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d3d2e427214cd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876bb98065492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61b295307f48e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d6e866cc9048d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VIBE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VIBE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VIBE EIENDOM AS ble etablert [år] og holder til i Stadsbygd.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VIBE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VIBE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VIBE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−63 575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635 138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14 419 217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14 434 505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VIBE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SCHEI BENJAMIN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ALSGÅRD RØNNAUG SCHEI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NILSEN TORUNN SCHEI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STALLBAKKEN HOLDING AS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VIBE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7105 Stadsbygd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989 263 803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VIBE EIENDOM AS</a:t>
            </a:r>
          </a:p>
        </p:txBody>
      </p:sp>
    </p:spTree>
  </p:cSld>
  <p:clrMapOvr>
    <a:masterClrMapping xmlns:a="http://schemas.openxmlformats.org/drawingml/2006/main"/>
  </p:clrMapOvr>
</p:sld>
</file>