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f50dcd685441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91ec2f928d4e82"/>
  </p:sldMasterIdLst>
  <p:sldIdLst>
    <p:sldId xmlns:r="http://schemas.openxmlformats.org/officeDocument/2006/relationships" id="256" r:id="R3a07a5e957ae4e7d"/>
    <p:sldId xmlns:r="http://schemas.openxmlformats.org/officeDocument/2006/relationships" id="257" r:id="R54b41a1c17604bb0"/>
    <p:sldId xmlns:r="http://schemas.openxmlformats.org/officeDocument/2006/relationships" id="258" r:id="Rc67a16b7759f4231"/>
    <p:sldId xmlns:r="http://schemas.openxmlformats.org/officeDocument/2006/relationships" id="259" r:id="Re91597e6b129498e"/>
    <p:sldId xmlns:r="http://schemas.openxmlformats.org/officeDocument/2006/relationships" id="260" r:id="R5051789c4efa4787"/>
    <p:sldId xmlns:r="http://schemas.openxmlformats.org/officeDocument/2006/relationships" id="261" r:id="R6d108d60a20447bf"/>
    <p:sldId xmlns:r="http://schemas.openxmlformats.org/officeDocument/2006/relationships" id="262" r:id="R627a22345a3943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91ec2f928d4e82" /><Relationship Type="http://schemas.openxmlformats.org/officeDocument/2006/relationships/slide" Target="/ppt/slides/slide1.xml" Id="R3a07a5e957ae4e7d" /><Relationship Type="http://schemas.openxmlformats.org/officeDocument/2006/relationships/slide" Target="/ppt/slides/slide2.xml" Id="R54b41a1c17604bb0" /><Relationship Type="http://schemas.openxmlformats.org/officeDocument/2006/relationships/slide" Target="/ppt/slides/slide3.xml" Id="Rc67a16b7759f4231" /><Relationship Type="http://schemas.openxmlformats.org/officeDocument/2006/relationships/slide" Target="/ppt/slides/slide4.xml" Id="Re91597e6b129498e" /><Relationship Type="http://schemas.openxmlformats.org/officeDocument/2006/relationships/slide" Target="/ppt/slides/slide5.xml" Id="R5051789c4efa4787" /><Relationship Type="http://schemas.openxmlformats.org/officeDocument/2006/relationships/slide" Target="/ppt/slides/slide6.xml" Id="R6d108d60a20447bf" /><Relationship Type="http://schemas.openxmlformats.org/officeDocument/2006/relationships/slide" Target="/ppt/slides/slide7.xml" Id="R627a22345a3943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3d885ebe744f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14dd458bf47db" /><Relationship Type="http://schemas.openxmlformats.org/officeDocument/2006/relationships/theme" Target="/ppt/slideMasters/theme/theme1.xml" Id="R5d4563657dae4c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a14dd458bf47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1be710d1845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d9decfc684b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00eea596b46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aa69b835443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40551ece14c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0094d6f564f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5e98b88c644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BRYNJAR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BRYNJAR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BRYNJAR INVEST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BRYNJAR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BRYNJAR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BRYNJAR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−126 309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1 463 305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11 201 651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17 413 275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BRYNJAR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CRESVERO HOLDING AS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BRYNJAR ELDE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BRYNJAR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Lies 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9009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61 25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bdr-utv@online.no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989 264 184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BRYNJAR INVEST AS</a:t>
            </a:r>
          </a:p>
        </p:txBody>
      </p:sp>
    </p:spTree>
  </p:cSld>
  <p:clrMapOvr>
    <a:masterClrMapping xmlns:a="http://schemas.openxmlformats.org/drawingml/2006/main"/>
  </p:clrMapOvr>
</p:sld>
</file>