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c7ad25ba624a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db1ce0f30c4d69"/>
  </p:sldMasterIdLst>
  <p:sldIdLst>
    <p:sldId xmlns:r="http://schemas.openxmlformats.org/officeDocument/2006/relationships" id="256" r:id="Rba67fa2a9aa54502"/>
    <p:sldId xmlns:r="http://schemas.openxmlformats.org/officeDocument/2006/relationships" id="257" r:id="R3ab83a923fe74108"/>
    <p:sldId xmlns:r="http://schemas.openxmlformats.org/officeDocument/2006/relationships" id="258" r:id="R942160cc110248af"/>
    <p:sldId xmlns:r="http://schemas.openxmlformats.org/officeDocument/2006/relationships" id="259" r:id="R4b77de2d1df145d4"/>
    <p:sldId xmlns:r="http://schemas.openxmlformats.org/officeDocument/2006/relationships" id="260" r:id="Rd8499590644846d7"/>
    <p:sldId xmlns:r="http://schemas.openxmlformats.org/officeDocument/2006/relationships" id="261" r:id="R450622faef7d46a8"/>
    <p:sldId xmlns:r="http://schemas.openxmlformats.org/officeDocument/2006/relationships" id="262" r:id="R0c48105cae834b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db1ce0f30c4d69" /><Relationship Type="http://schemas.openxmlformats.org/officeDocument/2006/relationships/slide" Target="/ppt/slides/slide1.xml" Id="Rba67fa2a9aa54502" /><Relationship Type="http://schemas.openxmlformats.org/officeDocument/2006/relationships/slide" Target="/ppt/slides/slide2.xml" Id="R3ab83a923fe74108" /><Relationship Type="http://schemas.openxmlformats.org/officeDocument/2006/relationships/slide" Target="/ppt/slides/slide3.xml" Id="R942160cc110248af" /><Relationship Type="http://schemas.openxmlformats.org/officeDocument/2006/relationships/slide" Target="/ppt/slides/slide4.xml" Id="R4b77de2d1df145d4" /><Relationship Type="http://schemas.openxmlformats.org/officeDocument/2006/relationships/slide" Target="/ppt/slides/slide5.xml" Id="Rd8499590644846d7" /><Relationship Type="http://schemas.openxmlformats.org/officeDocument/2006/relationships/slide" Target="/ppt/slides/slide6.xml" Id="R450622faef7d46a8" /><Relationship Type="http://schemas.openxmlformats.org/officeDocument/2006/relationships/slide" Target="/ppt/slides/slide7.xml" Id="R0c48105cae834b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7b279022b247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20f9d5ae54d45" /><Relationship Type="http://schemas.openxmlformats.org/officeDocument/2006/relationships/theme" Target="/ppt/slideMasters/theme/theme1.xml" Id="Rd30f0cc2b5b044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720f9d5ae54d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a350492ac45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b9a928fbc41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383fd0c3445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de9957a2c44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8371ba3f146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058d85d4746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00331047141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RHN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RHN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3 445 746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3 398 276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3 056 634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40 300 521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40 321 535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HENRIKSEN REIDAR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Sjølystveien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989 264 311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RHN INVEST AS</a:t>
            </a:r>
          </a:p>
        </p:txBody>
      </p:sp>
    </p:spTree>
  </p:cSld>
  <p:clrMapOvr>
    <a:masterClrMapping xmlns:a="http://schemas.openxmlformats.org/drawingml/2006/main"/>
  </p:clrMapOvr>
</p:sld>
</file>