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3b186e9f0cd4b2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b1c100736fa4328"/>
  </p:sldMasterIdLst>
  <p:sldIdLst>
    <p:sldId xmlns:r="http://schemas.openxmlformats.org/officeDocument/2006/relationships" id="256" r:id="Rede232101d04460f"/>
    <p:sldId xmlns:r="http://schemas.openxmlformats.org/officeDocument/2006/relationships" id="257" r:id="Recc110b380634446"/>
    <p:sldId xmlns:r="http://schemas.openxmlformats.org/officeDocument/2006/relationships" id="258" r:id="R8269826de7f54a28"/>
    <p:sldId xmlns:r="http://schemas.openxmlformats.org/officeDocument/2006/relationships" id="259" r:id="R40de6ae461bc4c5b"/>
    <p:sldId xmlns:r="http://schemas.openxmlformats.org/officeDocument/2006/relationships" id="260" r:id="R74a74b4d9b63499a"/>
    <p:sldId xmlns:r="http://schemas.openxmlformats.org/officeDocument/2006/relationships" id="261" r:id="R59d94cadbc5f4a2a"/>
    <p:sldId xmlns:r="http://schemas.openxmlformats.org/officeDocument/2006/relationships" id="262" r:id="Ra1f19a12c4f542d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1c100736fa4328" /><Relationship Type="http://schemas.openxmlformats.org/officeDocument/2006/relationships/slide" Target="/ppt/slides/slide1.xml" Id="Rede232101d04460f" /><Relationship Type="http://schemas.openxmlformats.org/officeDocument/2006/relationships/slide" Target="/ppt/slides/slide2.xml" Id="Recc110b380634446" /><Relationship Type="http://schemas.openxmlformats.org/officeDocument/2006/relationships/slide" Target="/ppt/slides/slide3.xml" Id="R8269826de7f54a28" /><Relationship Type="http://schemas.openxmlformats.org/officeDocument/2006/relationships/slide" Target="/ppt/slides/slide4.xml" Id="R40de6ae461bc4c5b" /><Relationship Type="http://schemas.openxmlformats.org/officeDocument/2006/relationships/slide" Target="/ppt/slides/slide5.xml" Id="R74a74b4d9b63499a" /><Relationship Type="http://schemas.openxmlformats.org/officeDocument/2006/relationships/slide" Target="/ppt/slides/slide6.xml" Id="R59d94cadbc5f4a2a" /><Relationship Type="http://schemas.openxmlformats.org/officeDocument/2006/relationships/slide" Target="/ppt/slides/slide7.xml" Id="Ra1f19a12c4f542d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5a3ccd14b74fd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653f5120544880" /><Relationship Type="http://schemas.openxmlformats.org/officeDocument/2006/relationships/theme" Target="/ppt/slideMasters/theme/theme1.xml" Id="R849e6b6ca8df447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d653f512054488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b1a846684e4e6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a2fc3049e642a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fb1ebad8d04cf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62b30e9e69461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9e4574b2d845a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9720ff2fb74b6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94ffb8856c4f3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TFR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TFR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TFR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TFR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TFR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TFR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4 596 973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4 518 900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2 823 815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28 122 699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57 545 257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TFR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FRAURUD THOMAS HAUG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TFR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Bruksenhetsnummer H0301, Sorgenfrigata 18B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0365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989 265 326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TFR INVEST AS</a:t>
            </a:r>
          </a:p>
        </p:txBody>
      </p:sp>
    </p:spTree>
  </p:cSld>
  <p:clrMapOvr>
    <a:masterClrMapping xmlns:a="http://schemas.openxmlformats.org/drawingml/2006/main"/>
  </p:clrMapOvr>
</p:sld>
</file>