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1969a2dbc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21a14d0e94c16"/>
  </p:sldMasterIdLst>
  <p:sldIdLst>
    <p:sldId xmlns:r="http://schemas.openxmlformats.org/officeDocument/2006/relationships" id="256" r:id="Ra10085e12a624567"/>
    <p:sldId xmlns:r="http://schemas.openxmlformats.org/officeDocument/2006/relationships" id="257" r:id="R15cdfbf92aaa413c"/>
    <p:sldId xmlns:r="http://schemas.openxmlformats.org/officeDocument/2006/relationships" id="258" r:id="R83d556adc4604454"/>
    <p:sldId xmlns:r="http://schemas.openxmlformats.org/officeDocument/2006/relationships" id="259" r:id="R1893ccb6ea024462"/>
    <p:sldId xmlns:r="http://schemas.openxmlformats.org/officeDocument/2006/relationships" id="260" r:id="R7222824e12a64479"/>
    <p:sldId xmlns:r="http://schemas.openxmlformats.org/officeDocument/2006/relationships" id="261" r:id="R439fd794b7e940cd"/>
    <p:sldId xmlns:r="http://schemas.openxmlformats.org/officeDocument/2006/relationships" id="262" r:id="R97ca077e0b16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21a14d0e94c16" /><Relationship Type="http://schemas.openxmlformats.org/officeDocument/2006/relationships/slide" Target="/ppt/slides/slide1.xml" Id="Ra10085e12a624567" /><Relationship Type="http://schemas.openxmlformats.org/officeDocument/2006/relationships/slide" Target="/ppt/slides/slide2.xml" Id="R15cdfbf92aaa413c" /><Relationship Type="http://schemas.openxmlformats.org/officeDocument/2006/relationships/slide" Target="/ppt/slides/slide3.xml" Id="R83d556adc4604454" /><Relationship Type="http://schemas.openxmlformats.org/officeDocument/2006/relationships/slide" Target="/ppt/slides/slide4.xml" Id="R1893ccb6ea024462" /><Relationship Type="http://schemas.openxmlformats.org/officeDocument/2006/relationships/slide" Target="/ppt/slides/slide5.xml" Id="R7222824e12a64479" /><Relationship Type="http://schemas.openxmlformats.org/officeDocument/2006/relationships/slide" Target="/ppt/slides/slide6.xml" Id="R439fd794b7e940cd" /><Relationship Type="http://schemas.openxmlformats.org/officeDocument/2006/relationships/slide" Target="/ppt/slides/slide7.xml" Id="R97ca077e0b16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c8b1eb603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35b4d92e44ec8" /><Relationship Type="http://schemas.openxmlformats.org/officeDocument/2006/relationships/theme" Target="/ppt/slideMasters/theme/theme1.xml" Id="R1fe72348ac0c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35b4d92e4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7f35967e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e2e10647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56ab7a52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06330b8e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193d7062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69a14cd6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7dfe5de1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FONTURA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29 399 237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147 843 910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148 677 869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FON  –  79,9 %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SÆLØR FON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OMRE FON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