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7a843d846c4d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d60cfc2c4d42e5"/>
  </p:sldMasterIdLst>
  <p:sldIdLst>
    <p:sldId xmlns:r="http://schemas.openxmlformats.org/officeDocument/2006/relationships" id="256" r:id="R11994c575bd74171"/>
    <p:sldId xmlns:r="http://schemas.openxmlformats.org/officeDocument/2006/relationships" id="257" r:id="Ree6a88796fb24bc6"/>
    <p:sldId xmlns:r="http://schemas.openxmlformats.org/officeDocument/2006/relationships" id="258" r:id="R46955202e46d45f0"/>
    <p:sldId xmlns:r="http://schemas.openxmlformats.org/officeDocument/2006/relationships" id="259" r:id="R176c8aedc9db491d"/>
    <p:sldId xmlns:r="http://schemas.openxmlformats.org/officeDocument/2006/relationships" id="260" r:id="Ra0ca304188744b0a"/>
    <p:sldId xmlns:r="http://schemas.openxmlformats.org/officeDocument/2006/relationships" id="261" r:id="R0007c8b6369a4ce6"/>
    <p:sldId xmlns:r="http://schemas.openxmlformats.org/officeDocument/2006/relationships" id="262" r:id="Rf7ec1444b5bc47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60cfc2c4d42e5" /><Relationship Type="http://schemas.openxmlformats.org/officeDocument/2006/relationships/slide" Target="/ppt/slides/slide1.xml" Id="R11994c575bd74171" /><Relationship Type="http://schemas.openxmlformats.org/officeDocument/2006/relationships/slide" Target="/ppt/slides/slide2.xml" Id="Ree6a88796fb24bc6" /><Relationship Type="http://schemas.openxmlformats.org/officeDocument/2006/relationships/slide" Target="/ppt/slides/slide3.xml" Id="R46955202e46d45f0" /><Relationship Type="http://schemas.openxmlformats.org/officeDocument/2006/relationships/slide" Target="/ppt/slides/slide4.xml" Id="R176c8aedc9db491d" /><Relationship Type="http://schemas.openxmlformats.org/officeDocument/2006/relationships/slide" Target="/ppt/slides/slide5.xml" Id="Ra0ca304188744b0a" /><Relationship Type="http://schemas.openxmlformats.org/officeDocument/2006/relationships/slide" Target="/ppt/slides/slide6.xml" Id="R0007c8b6369a4ce6" /><Relationship Type="http://schemas.openxmlformats.org/officeDocument/2006/relationships/slide" Target="/ppt/slides/slide7.xml" Id="Rf7ec1444b5bc47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3322b921145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b67cc09824fd1" /><Relationship Type="http://schemas.openxmlformats.org/officeDocument/2006/relationships/theme" Target="/ppt/slideMasters/theme/theme1.xml" Id="R08dfd8c9d0904c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2b67cc09824f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faae5656d40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62311dc2346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59eb863e04e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9f500298c43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1b99f5f0e4d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ae318214749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8f1055c9249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752 037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−2 084 745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8 374 436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8 457 620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Delta Regnskap og Lønn AS, Grefsenkollveien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MARIL AS</a:t>
            </a:r>
          </a:p>
        </p:txBody>
      </p:sp>
    </p:spTree>
  </p:cSld>
  <p:clrMapOvr>
    <a:masterClrMapping xmlns:a="http://schemas.openxmlformats.org/drawingml/2006/main"/>
  </p:clrMapOvr>
</p:sld>
</file>