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215504b7744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7536d92b6410c"/>
  </p:sldMasterIdLst>
  <p:sldIdLst>
    <p:sldId xmlns:r="http://schemas.openxmlformats.org/officeDocument/2006/relationships" id="256" r:id="R1953c1cb20234115"/>
    <p:sldId xmlns:r="http://schemas.openxmlformats.org/officeDocument/2006/relationships" id="257" r:id="R2b1cfcabbac04fc9"/>
    <p:sldId xmlns:r="http://schemas.openxmlformats.org/officeDocument/2006/relationships" id="258" r:id="R80f37848a13b4e1d"/>
    <p:sldId xmlns:r="http://schemas.openxmlformats.org/officeDocument/2006/relationships" id="259" r:id="Rd118d1d327154f1a"/>
    <p:sldId xmlns:r="http://schemas.openxmlformats.org/officeDocument/2006/relationships" id="260" r:id="Rf0190032ccbb43ed"/>
    <p:sldId xmlns:r="http://schemas.openxmlformats.org/officeDocument/2006/relationships" id="261" r:id="R47b9e660e6d44d61"/>
    <p:sldId xmlns:r="http://schemas.openxmlformats.org/officeDocument/2006/relationships" id="262" r:id="Rb184797c640d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7536d92b6410c" /><Relationship Type="http://schemas.openxmlformats.org/officeDocument/2006/relationships/slide" Target="/ppt/slides/slide1.xml" Id="R1953c1cb20234115" /><Relationship Type="http://schemas.openxmlformats.org/officeDocument/2006/relationships/slide" Target="/ppt/slides/slide2.xml" Id="R2b1cfcabbac04fc9" /><Relationship Type="http://schemas.openxmlformats.org/officeDocument/2006/relationships/slide" Target="/ppt/slides/slide3.xml" Id="R80f37848a13b4e1d" /><Relationship Type="http://schemas.openxmlformats.org/officeDocument/2006/relationships/slide" Target="/ppt/slides/slide4.xml" Id="Rd118d1d327154f1a" /><Relationship Type="http://schemas.openxmlformats.org/officeDocument/2006/relationships/slide" Target="/ppt/slides/slide5.xml" Id="Rf0190032ccbb43ed" /><Relationship Type="http://schemas.openxmlformats.org/officeDocument/2006/relationships/slide" Target="/ppt/slides/slide6.xml" Id="R47b9e660e6d44d61" /><Relationship Type="http://schemas.openxmlformats.org/officeDocument/2006/relationships/slide" Target="/ppt/slides/slide7.xml" Id="Rb184797c640d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34f4361c24a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e5741dc0d4f6d" /><Relationship Type="http://schemas.openxmlformats.org/officeDocument/2006/relationships/theme" Target="/ppt/slideMasters/theme/theme1.xml" Id="R2ed4a7525239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e5741dc0d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fd259a16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aa315c9c6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b2232c08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dc564d65b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131d01d62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5e5d8159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2cf8eadd0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24 738 087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25 138 087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ØYVIND GILLESVIK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Lerkerinden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