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368faba57d44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a6335aae434dba"/>
  </p:sldMasterIdLst>
  <p:sldIdLst>
    <p:sldId xmlns:r="http://schemas.openxmlformats.org/officeDocument/2006/relationships" id="256" r:id="Rcf445f7d1e9b4ae5"/>
    <p:sldId xmlns:r="http://schemas.openxmlformats.org/officeDocument/2006/relationships" id="257" r:id="Re815f92ed842477e"/>
    <p:sldId xmlns:r="http://schemas.openxmlformats.org/officeDocument/2006/relationships" id="258" r:id="R1b3493d0e3ce4072"/>
    <p:sldId xmlns:r="http://schemas.openxmlformats.org/officeDocument/2006/relationships" id="259" r:id="Rcea3329fd3534ddc"/>
    <p:sldId xmlns:r="http://schemas.openxmlformats.org/officeDocument/2006/relationships" id="260" r:id="R8233eec79b8347da"/>
    <p:sldId xmlns:r="http://schemas.openxmlformats.org/officeDocument/2006/relationships" id="261" r:id="R617a6f0e40404baa"/>
    <p:sldId xmlns:r="http://schemas.openxmlformats.org/officeDocument/2006/relationships" id="262" r:id="R7cf0a322d37b40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6335aae434dba" /><Relationship Type="http://schemas.openxmlformats.org/officeDocument/2006/relationships/slide" Target="/ppt/slides/slide1.xml" Id="Rcf445f7d1e9b4ae5" /><Relationship Type="http://schemas.openxmlformats.org/officeDocument/2006/relationships/slide" Target="/ppt/slides/slide2.xml" Id="Re815f92ed842477e" /><Relationship Type="http://schemas.openxmlformats.org/officeDocument/2006/relationships/slide" Target="/ppt/slides/slide3.xml" Id="R1b3493d0e3ce4072" /><Relationship Type="http://schemas.openxmlformats.org/officeDocument/2006/relationships/slide" Target="/ppt/slides/slide4.xml" Id="Rcea3329fd3534ddc" /><Relationship Type="http://schemas.openxmlformats.org/officeDocument/2006/relationships/slide" Target="/ppt/slides/slide5.xml" Id="R8233eec79b8347da" /><Relationship Type="http://schemas.openxmlformats.org/officeDocument/2006/relationships/slide" Target="/ppt/slides/slide6.xml" Id="R617a6f0e40404baa" /><Relationship Type="http://schemas.openxmlformats.org/officeDocument/2006/relationships/slide" Target="/ppt/slides/slide7.xml" Id="R7cf0a322d37b40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f88283413f45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77b7492534f9b" /><Relationship Type="http://schemas.openxmlformats.org/officeDocument/2006/relationships/theme" Target="/ppt/slideMasters/theme/theme1.xml" Id="R22a94711b7e940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277b7492534f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357a7f5f140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86c0340654a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6ceea2e1441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e7fdf56ca46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dc6c837244a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518a3131949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68753488a44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CHOICE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CHOICE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CHOICE CONSULT AS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CHOICE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CHOICE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CHOICE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1 541 632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1 693 405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CHOICE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JØNVIK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CHOICE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Pertrøveien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989 271 342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CHOICE CONSULT AS</a:t>
            </a:r>
          </a:p>
        </p:txBody>
      </p:sp>
    </p:spTree>
  </p:cSld>
  <p:clrMapOvr>
    <a:masterClrMapping xmlns:a="http://schemas.openxmlformats.org/drawingml/2006/main"/>
  </p:clrMapOvr>
</p:sld>
</file>