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4fe0def20e4f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95db05785d4869"/>
  </p:sldMasterIdLst>
  <p:sldIdLst>
    <p:sldId xmlns:r="http://schemas.openxmlformats.org/officeDocument/2006/relationships" id="256" r:id="Rd64bbede11b847e9"/>
    <p:sldId xmlns:r="http://schemas.openxmlformats.org/officeDocument/2006/relationships" id="257" r:id="R0968f0cc969e4bba"/>
    <p:sldId xmlns:r="http://schemas.openxmlformats.org/officeDocument/2006/relationships" id="258" r:id="Rc82bb43fb37b4427"/>
    <p:sldId xmlns:r="http://schemas.openxmlformats.org/officeDocument/2006/relationships" id="259" r:id="R59e8ae885bae4f73"/>
    <p:sldId xmlns:r="http://schemas.openxmlformats.org/officeDocument/2006/relationships" id="260" r:id="Ra187ffd955b94422"/>
    <p:sldId xmlns:r="http://schemas.openxmlformats.org/officeDocument/2006/relationships" id="261" r:id="R6a20a9fbc8f34245"/>
    <p:sldId xmlns:r="http://schemas.openxmlformats.org/officeDocument/2006/relationships" id="262" r:id="R040364b8303e4e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5db05785d4869" /><Relationship Type="http://schemas.openxmlformats.org/officeDocument/2006/relationships/slide" Target="/ppt/slides/slide1.xml" Id="Rd64bbede11b847e9" /><Relationship Type="http://schemas.openxmlformats.org/officeDocument/2006/relationships/slide" Target="/ppt/slides/slide2.xml" Id="R0968f0cc969e4bba" /><Relationship Type="http://schemas.openxmlformats.org/officeDocument/2006/relationships/slide" Target="/ppt/slides/slide3.xml" Id="Rc82bb43fb37b4427" /><Relationship Type="http://schemas.openxmlformats.org/officeDocument/2006/relationships/slide" Target="/ppt/slides/slide4.xml" Id="R59e8ae885bae4f73" /><Relationship Type="http://schemas.openxmlformats.org/officeDocument/2006/relationships/slide" Target="/ppt/slides/slide5.xml" Id="Ra187ffd955b94422" /><Relationship Type="http://schemas.openxmlformats.org/officeDocument/2006/relationships/slide" Target="/ppt/slides/slide6.xml" Id="R6a20a9fbc8f34245" /><Relationship Type="http://schemas.openxmlformats.org/officeDocument/2006/relationships/slide" Target="/ppt/slides/slide7.xml" Id="R040364b8303e4e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32884886444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ee111f21742d2" /><Relationship Type="http://schemas.openxmlformats.org/officeDocument/2006/relationships/theme" Target="/ppt/slideMasters/theme/theme1.xml" Id="R497c99619b7547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ee111f21742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86514f5c244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ca4456abb4e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8d7c207bb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c28c6b3b54c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5f006d2da46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513837d4d43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91436b97542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AS ble etablert [år] og holder til i Torangsvåg.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1 593 018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7 173 483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8 433 834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IREN ØSTERVOLD NJÅSTAD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5384 Torangsvåg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AS</a:t>
            </a:r>
          </a:p>
        </p:txBody>
      </p:sp>
    </p:spTree>
  </p:cSld>
  <p:clrMapOvr>
    <a:masterClrMapping xmlns:a="http://schemas.openxmlformats.org/drawingml/2006/main"/>
  </p:clrMapOvr>
</p:sld>
</file>