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804ed05f4f4f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ea3de8a6374e78"/>
  </p:sldMasterIdLst>
  <p:sldIdLst>
    <p:sldId xmlns:r="http://schemas.openxmlformats.org/officeDocument/2006/relationships" id="256" r:id="Rcc1dc7fee1354181"/>
    <p:sldId xmlns:r="http://schemas.openxmlformats.org/officeDocument/2006/relationships" id="257" r:id="R3b704dac4fdb4b1c"/>
    <p:sldId xmlns:r="http://schemas.openxmlformats.org/officeDocument/2006/relationships" id="258" r:id="R442c58f9e9a34237"/>
    <p:sldId xmlns:r="http://schemas.openxmlformats.org/officeDocument/2006/relationships" id="259" r:id="Rd69f9835858044ad"/>
    <p:sldId xmlns:r="http://schemas.openxmlformats.org/officeDocument/2006/relationships" id="260" r:id="Rea4c643f700f4dd7"/>
    <p:sldId xmlns:r="http://schemas.openxmlformats.org/officeDocument/2006/relationships" id="261" r:id="R26ef58fe67284b62"/>
    <p:sldId xmlns:r="http://schemas.openxmlformats.org/officeDocument/2006/relationships" id="262" r:id="Ra829b55becee42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a3de8a6374e78" /><Relationship Type="http://schemas.openxmlformats.org/officeDocument/2006/relationships/slide" Target="/ppt/slides/slide1.xml" Id="Rcc1dc7fee1354181" /><Relationship Type="http://schemas.openxmlformats.org/officeDocument/2006/relationships/slide" Target="/ppt/slides/slide2.xml" Id="R3b704dac4fdb4b1c" /><Relationship Type="http://schemas.openxmlformats.org/officeDocument/2006/relationships/slide" Target="/ppt/slides/slide3.xml" Id="R442c58f9e9a34237" /><Relationship Type="http://schemas.openxmlformats.org/officeDocument/2006/relationships/slide" Target="/ppt/slides/slide4.xml" Id="Rd69f9835858044ad" /><Relationship Type="http://schemas.openxmlformats.org/officeDocument/2006/relationships/slide" Target="/ppt/slides/slide5.xml" Id="Rea4c643f700f4dd7" /><Relationship Type="http://schemas.openxmlformats.org/officeDocument/2006/relationships/slide" Target="/ppt/slides/slide6.xml" Id="R26ef58fe67284b62" /><Relationship Type="http://schemas.openxmlformats.org/officeDocument/2006/relationships/slide" Target="/ppt/slides/slide7.xml" Id="Ra829b55becee42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81a6aefd04f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bc6284dd74f17" /><Relationship Type="http://schemas.openxmlformats.org/officeDocument/2006/relationships/theme" Target="/ppt/slideMasters/theme/theme1.xml" Id="R2a312e65ec4a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cbc6284dd7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b31c9eb1b44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af85a3fcf49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52d1b652c48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3e62afc4140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64a2becd44e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46a37cc7e4d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9917644f847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KRW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3 518 006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19 211 176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22 337 047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WILLUMSEN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Darres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k13337@hotmail.com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989 274 147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KRW INVEST AS</a:t>
            </a:r>
          </a:p>
        </p:txBody>
      </p:sp>
    </p:spTree>
  </p:cSld>
  <p:clrMapOvr>
    <a:masterClrMapping xmlns:a="http://schemas.openxmlformats.org/drawingml/2006/main"/>
  </p:clrMapOvr>
</p:sld>
</file>