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22aee5dff4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6b884b5d44712"/>
  </p:sldMasterIdLst>
  <p:sldIdLst>
    <p:sldId xmlns:r="http://schemas.openxmlformats.org/officeDocument/2006/relationships" id="256" r:id="R7113e7f45e334f0a"/>
    <p:sldId xmlns:r="http://schemas.openxmlformats.org/officeDocument/2006/relationships" id="257" r:id="R5bd3f97c71d344e3"/>
    <p:sldId xmlns:r="http://schemas.openxmlformats.org/officeDocument/2006/relationships" id="258" r:id="Rd5fc4f9f8f0243c5"/>
    <p:sldId xmlns:r="http://schemas.openxmlformats.org/officeDocument/2006/relationships" id="259" r:id="R5a77135cd59b4986"/>
    <p:sldId xmlns:r="http://schemas.openxmlformats.org/officeDocument/2006/relationships" id="260" r:id="R193f2f0308274703"/>
    <p:sldId xmlns:r="http://schemas.openxmlformats.org/officeDocument/2006/relationships" id="261" r:id="R8a067dea80374a6d"/>
    <p:sldId xmlns:r="http://schemas.openxmlformats.org/officeDocument/2006/relationships" id="262" r:id="Rdadbdef7a7bb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6b884b5d44712" /><Relationship Type="http://schemas.openxmlformats.org/officeDocument/2006/relationships/slide" Target="/ppt/slides/slide1.xml" Id="R7113e7f45e334f0a" /><Relationship Type="http://schemas.openxmlformats.org/officeDocument/2006/relationships/slide" Target="/ppt/slides/slide2.xml" Id="R5bd3f97c71d344e3" /><Relationship Type="http://schemas.openxmlformats.org/officeDocument/2006/relationships/slide" Target="/ppt/slides/slide3.xml" Id="Rd5fc4f9f8f0243c5" /><Relationship Type="http://schemas.openxmlformats.org/officeDocument/2006/relationships/slide" Target="/ppt/slides/slide4.xml" Id="R5a77135cd59b4986" /><Relationship Type="http://schemas.openxmlformats.org/officeDocument/2006/relationships/slide" Target="/ppt/slides/slide5.xml" Id="R193f2f0308274703" /><Relationship Type="http://schemas.openxmlformats.org/officeDocument/2006/relationships/slide" Target="/ppt/slides/slide6.xml" Id="R8a067dea80374a6d" /><Relationship Type="http://schemas.openxmlformats.org/officeDocument/2006/relationships/slide" Target="/ppt/slides/slide7.xml" Id="Rdadbdef7a7bb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bc8452f194e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4f4ed52094736" /><Relationship Type="http://schemas.openxmlformats.org/officeDocument/2006/relationships/theme" Target="/ppt/slideMasters/theme/theme1.xml" Id="R59afb023e10a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c4f4ed520947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068b4715244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73abfac3c4e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7314310ba46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5eab6e26944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36144f9f8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11243985343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73dd843ab40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19 023 781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19 023 781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989 275 704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JKE HOLDING AS</a:t>
            </a:r>
          </a:p>
        </p:txBody>
      </p:sp>
    </p:spTree>
  </p:cSld>
  <p:clrMapOvr>
    <a:masterClrMapping xmlns:a="http://schemas.openxmlformats.org/drawingml/2006/main"/>
  </p:clrMapOvr>
</p:sld>
</file>