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59668ffb5845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609e82109a470f"/>
  </p:sldMasterIdLst>
  <p:sldIdLst>
    <p:sldId xmlns:r="http://schemas.openxmlformats.org/officeDocument/2006/relationships" id="256" r:id="R4d8a17929f0a4065"/>
    <p:sldId xmlns:r="http://schemas.openxmlformats.org/officeDocument/2006/relationships" id="257" r:id="R1752e84fd8aa4e30"/>
    <p:sldId xmlns:r="http://schemas.openxmlformats.org/officeDocument/2006/relationships" id="258" r:id="Re14583f20c3846b7"/>
    <p:sldId xmlns:r="http://schemas.openxmlformats.org/officeDocument/2006/relationships" id="259" r:id="Rf461bb2f070a4aeb"/>
    <p:sldId xmlns:r="http://schemas.openxmlformats.org/officeDocument/2006/relationships" id="260" r:id="R1d10a41132374a0f"/>
    <p:sldId xmlns:r="http://schemas.openxmlformats.org/officeDocument/2006/relationships" id="261" r:id="R764f24c97a034152"/>
    <p:sldId xmlns:r="http://schemas.openxmlformats.org/officeDocument/2006/relationships" id="262" r:id="R437a946a5c3f41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609e82109a470f" /><Relationship Type="http://schemas.openxmlformats.org/officeDocument/2006/relationships/slide" Target="/ppt/slides/slide1.xml" Id="R4d8a17929f0a4065" /><Relationship Type="http://schemas.openxmlformats.org/officeDocument/2006/relationships/slide" Target="/ppt/slides/slide2.xml" Id="R1752e84fd8aa4e30" /><Relationship Type="http://schemas.openxmlformats.org/officeDocument/2006/relationships/slide" Target="/ppt/slides/slide3.xml" Id="Re14583f20c3846b7" /><Relationship Type="http://schemas.openxmlformats.org/officeDocument/2006/relationships/slide" Target="/ppt/slides/slide4.xml" Id="Rf461bb2f070a4aeb" /><Relationship Type="http://schemas.openxmlformats.org/officeDocument/2006/relationships/slide" Target="/ppt/slides/slide5.xml" Id="R1d10a41132374a0f" /><Relationship Type="http://schemas.openxmlformats.org/officeDocument/2006/relationships/slide" Target="/ppt/slides/slide6.xml" Id="R764f24c97a034152" /><Relationship Type="http://schemas.openxmlformats.org/officeDocument/2006/relationships/slide" Target="/ppt/slides/slide7.xml" Id="R437a946a5c3f41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3e9afd7b4a43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bbc61fa82a4a78" /><Relationship Type="http://schemas.openxmlformats.org/officeDocument/2006/relationships/theme" Target="/ppt/slideMasters/theme/theme1.xml" Id="Ra55a4e5248d848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bbc61fa82a4a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dce775b254f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c764d533a4a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5d0bbd3c748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061e125cc545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ca6f3daa646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b890ae7594a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b8f00690345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GULLHAUG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GULLHAUG INVEST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−2 170 701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1 498 995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Lillehagveien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ster@broadpark.no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989 276 204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GULLHAUG INVEST AS</a:t>
            </a:r>
          </a:p>
        </p:txBody>
      </p:sp>
    </p:spTree>
  </p:cSld>
  <p:clrMapOvr>
    <a:masterClrMapping xmlns:a="http://schemas.openxmlformats.org/drawingml/2006/main"/>
  </p:clrMapOvr>
</p:sld>
</file>