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15711076b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bc1b4eaf64638"/>
  </p:sldMasterIdLst>
  <p:sldIdLst>
    <p:sldId xmlns:r="http://schemas.openxmlformats.org/officeDocument/2006/relationships" id="256" r:id="R40fc4432578c4b4b"/>
    <p:sldId xmlns:r="http://schemas.openxmlformats.org/officeDocument/2006/relationships" id="257" r:id="R3555b733373e43c4"/>
    <p:sldId xmlns:r="http://schemas.openxmlformats.org/officeDocument/2006/relationships" id="258" r:id="Rc2e48c70e49e4d8c"/>
    <p:sldId xmlns:r="http://schemas.openxmlformats.org/officeDocument/2006/relationships" id="259" r:id="Rb9f358326a2145f0"/>
    <p:sldId xmlns:r="http://schemas.openxmlformats.org/officeDocument/2006/relationships" id="260" r:id="R8e83920ac30c400b"/>
    <p:sldId xmlns:r="http://schemas.openxmlformats.org/officeDocument/2006/relationships" id="261" r:id="R10d99018745f4cd9"/>
    <p:sldId xmlns:r="http://schemas.openxmlformats.org/officeDocument/2006/relationships" id="262" r:id="Rc16e58bb90ee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bc1b4eaf64638" /><Relationship Type="http://schemas.openxmlformats.org/officeDocument/2006/relationships/slide" Target="/ppt/slides/slide1.xml" Id="R40fc4432578c4b4b" /><Relationship Type="http://schemas.openxmlformats.org/officeDocument/2006/relationships/slide" Target="/ppt/slides/slide2.xml" Id="R3555b733373e43c4" /><Relationship Type="http://schemas.openxmlformats.org/officeDocument/2006/relationships/slide" Target="/ppt/slides/slide3.xml" Id="Rc2e48c70e49e4d8c" /><Relationship Type="http://schemas.openxmlformats.org/officeDocument/2006/relationships/slide" Target="/ppt/slides/slide4.xml" Id="Rb9f358326a2145f0" /><Relationship Type="http://schemas.openxmlformats.org/officeDocument/2006/relationships/slide" Target="/ppt/slides/slide5.xml" Id="R8e83920ac30c400b" /><Relationship Type="http://schemas.openxmlformats.org/officeDocument/2006/relationships/slide" Target="/ppt/slides/slide6.xml" Id="R10d99018745f4cd9" /><Relationship Type="http://schemas.openxmlformats.org/officeDocument/2006/relationships/slide" Target="/ppt/slides/slide7.xml" Id="Rc16e58bb90ee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4e1a3632b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3ee7500d04604" /><Relationship Type="http://schemas.openxmlformats.org/officeDocument/2006/relationships/theme" Target="/ppt/slideMasters/theme/theme1.xml" Id="Ra42926212862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3ee7500d0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05e2b5413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70e3a93ea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7fd6db06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a761a7271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ad22f327e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d65ae8a5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12eb13404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SATO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5 945 229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6 651 589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KENNETH BERNTZEN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 AS</a:t>
            </a:r>
          </a:p>
        </p:txBody>
      </p:sp>
    </p:spTree>
  </p:cSld>
  <p:clrMapOvr>
    <a:masterClrMapping xmlns:a="http://schemas.openxmlformats.org/drawingml/2006/main"/>
  </p:clrMapOvr>
</p:sld>
</file>