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56112daa5846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0e73f620c14d07"/>
  </p:sldMasterIdLst>
  <p:sldIdLst>
    <p:sldId xmlns:r="http://schemas.openxmlformats.org/officeDocument/2006/relationships" id="256" r:id="R119f1928be6c4d07"/>
    <p:sldId xmlns:r="http://schemas.openxmlformats.org/officeDocument/2006/relationships" id="257" r:id="R1df14c35bdf84b08"/>
    <p:sldId xmlns:r="http://schemas.openxmlformats.org/officeDocument/2006/relationships" id="258" r:id="R64f4302dcd2d4e33"/>
    <p:sldId xmlns:r="http://schemas.openxmlformats.org/officeDocument/2006/relationships" id="259" r:id="Rd1065352553042f2"/>
    <p:sldId xmlns:r="http://schemas.openxmlformats.org/officeDocument/2006/relationships" id="260" r:id="Rf8394586a5404ecb"/>
    <p:sldId xmlns:r="http://schemas.openxmlformats.org/officeDocument/2006/relationships" id="261" r:id="R7b9f0c1b532b458c"/>
    <p:sldId xmlns:r="http://schemas.openxmlformats.org/officeDocument/2006/relationships" id="262" r:id="Rb5a09f321f5c41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0e73f620c14d07" /><Relationship Type="http://schemas.openxmlformats.org/officeDocument/2006/relationships/slide" Target="/ppt/slides/slide1.xml" Id="R119f1928be6c4d07" /><Relationship Type="http://schemas.openxmlformats.org/officeDocument/2006/relationships/slide" Target="/ppt/slides/slide2.xml" Id="R1df14c35bdf84b08" /><Relationship Type="http://schemas.openxmlformats.org/officeDocument/2006/relationships/slide" Target="/ppt/slides/slide3.xml" Id="R64f4302dcd2d4e33" /><Relationship Type="http://schemas.openxmlformats.org/officeDocument/2006/relationships/slide" Target="/ppt/slides/slide4.xml" Id="Rd1065352553042f2" /><Relationship Type="http://schemas.openxmlformats.org/officeDocument/2006/relationships/slide" Target="/ppt/slides/slide5.xml" Id="Rf8394586a5404ecb" /><Relationship Type="http://schemas.openxmlformats.org/officeDocument/2006/relationships/slide" Target="/ppt/slides/slide6.xml" Id="R7b9f0c1b532b458c" /><Relationship Type="http://schemas.openxmlformats.org/officeDocument/2006/relationships/slide" Target="/ppt/slides/slide7.xml" Id="Rb5a09f321f5c41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3ef97a1d0a4c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bec66e3e14764" /><Relationship Type="http://schemas.openxmlformats.org/officeDocument/2006/relationships/theme" Target="/ppt/slideMasters/theme/theme1.xml" Id="R675d9a8ab1d14d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ebec66e3e147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593d493a140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882d9b53f48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3a4bf34ee4f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c39ff5af94c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94037d5ac47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6c9c4a6fc40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82bb3f5d146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HAVGLØTT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HAVGLØTT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HAVGLØTT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HAVGLØTT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HAVGLØTT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HAVGLØTT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157 879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−364 995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−2 204 430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27 378 238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29 045 356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HAVGLØTT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FJÆR OLE PETER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HAVGLØTT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Havnegata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989 277 030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HAVGLØTT AS</a:t>
            </a:r>
          </a:p>
        </p:txBody>
      </p:sp>
    </p:spTree>
  </p:cSld>
  <p:clrMapOvr>
    <a:masterClrMapping xmlns:a="http://schemas.openxmlformats.org/drawingml/2006/main"/>
  </p:clrMapOvr>
</p:sld>
</file>