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246574ba5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db4824e7dd4a63"/>
  </p:sldMasterIdLst>
  <p:sldIdLst>
    <p:sldId xmlns:r="http://schemas.openxmlformats.org/officeDocument/2006/relationships" id="256" r:id="R4fa28b12196a4132"/>
    <p:sldId xmlns:r="http://schemas.openxmlformats.org/officeDocument/2006/relationships" id="257" r:id="R7d8550b3703049ce"/>
    <p:sldId xmlns:r="http://schemas.openxmlformats.org/officeDocument/2006/relationships" id="258" r:id="R085dd4625a074446"/>
    <p:sldId xmlns:r="http://schemas.openxmlformats.org/officeDocument/2006/relationships" id="259" r:id="R4c6693dd7d3b40a0"/>
    <p:sldId xmlns:r="http://schemas.openxmlformats.org/officeDocument/2006/relationships" id="260" r:id="Re9d9065755144281"/>
    <p:sldId xmlns:r="http://schemas.openxmlformats.org/officeDocument/2006/relationships" id="261" r:id="Rd52685934c8a4884"/>
    <p:sldId xmlns:r="http://schemas.openxmlformats.org/officeDocument/2006/relationships" id="262" r:id="R66c86ff8cab2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b4824e7dd4a63" /><Relationship Type="http://schemas.openxmlformats.org/officeDocument/2006/relationships/slide" Target="/ppt/slides/slide1.xml" Id="R4fa28b12196a4132" /><Relationship Type="http://schemas.openxmlformats.org/officeDocument/2006/relationships/slide" Target="/ppt/slides/slide2.xml" Id="R7d8550b3703049ce" /><Relationship Type="http://schemas.openxmlformats.org/officeDocument/2006/relationships/slide" Target="/ppt/slides/slide3.xml" Id="R085dd4625a074446" /><Relationship Type="http://schemas.openxmlformats.org/officeDocument/2006/relationships/slide" Target="/ppt/slides/slide4.xml" Id="R4c6693dd7d3b40a0" /><Relationship Type="http://schemas.openxmlformats.org/officeDocument/2006/relationships/slide" Target="/ppt/slides/slide5.xml" Id="Re9d9065755144281" /><Relationship Type="http://schemas.openxmlformats.org/officeDocument/2006/relationships/slide" Target="/ppt/slides/slide6.xml" Id="Rd52685934c8a4884" /><Relationship Type="http://schemas.openxmlformats.org/officeDocument/2006/relationships/slide" Target="/ppt/slides/slide7.xml" Id="R66c86ff8cab2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ab5f82f1647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ff9b1b5b947ce" /><Relationship Type="http://schemas.openxmlformats.org/officeDocument/2006/relationships/theme" Target="/ppt/slideMasters/theme/theme1.xml" Id="Re38a025c767a4e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eff9b1b5b947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8801c689f4f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301fe92e5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502fb5d4d48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30fab57ef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ee7673dc94e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e75f5938a46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a81ef95cc4c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−2 631 953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44 115 332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291 302 414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306 780 932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FORBERG SKOGENG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 EUGEN FORBERG-SKOGENG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FRØYDIS MABEL FORBERG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Frøydis M. Forberg, Strømsborgveien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