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1dbb66cae00450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9b2f49a874e4d66"/>
  </p:sldMasterIdLst>
  <p:sldIdLst>
    <p:sldId xmlns:r="http://schemas.openxmlformats.org/officeDocument/2006/relationships" id="256" r:id="Rcc8fa9fd50034c4f"/>
    <p:sldId xmlns:r="http://schemas.openxmlformats.org/officeDocument/2006/relationships" id="257" r:id="Rab6cd9fb19714f1f"/>
    <p:sldId xmlns:r="http://schemas.openxmlformats.org/officeDocument/2006/relationships" id="258" r:id="R4624b6ac50e4456d"/>
    <p:sldId xmlns:r="http://schemas.openxmlformats.org/officeDocument/2006/relationships" id="259" r:id="R6a5577f4af0043e8"/>
    <p:sldId xmlns:r="http://schemas.openxmlformats.org/officeDocument/2006/relationships" id="260" r:id="Re4f41eff1f09496b"/>
    <p:sldId xmlns:r="http://schemas.openxmlformats.org/officeDocument/2006/relationships" id="261" r:id="R7c44c305762b4f9d"/>
    <p:sldId xmlns:r="http://schemas.openxmlformats.org/officeDocument/2006/relationships" id="262" r:id="R2f96dbfd4d47446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b2f49a874e4d66" /><Relationship Type="http://schemas.openxmlformats.org/officeDocument/2006/relationships/slide" Target="/ppt/slides/slide1.xml" Id="Rcc8fa9fd50034c4f" /><Relationship Type="http://schemas.openxmlformats.org/officeDocument/2006/relationships/slide" Target="/ppt/slides/slide2.xml" Id="Rab6cd9fb19714f1f" /><Relationship Type="http://schemas.openxmlformats.org/officeDocument/2006/relationships/slide" Target="/ppt/slides/slide3.xml" Id="R4624b6ac50e4456d" /><Relationship Type="http://schemas.openxmlformats.org/officeDocument/2006/relationships/slide" Target="/ppt/slides/slide4.xml" Id="R6a5577f4af0043e8" /><Relationship Type="http://schemas.openxmlformats.org/officeDocument/2006/relationships/slide" Target="/ppt/slides/slide5.xml" Id="Re4f41eff1f09496b" /><Relationship Type="http://schemas.openxmlformats.org/officeDocument/2006/relationships/slide" Target="/ppt/slides/slide6.xml" Id="R7c44c305762b4f9d" /><Relationship Type="http://schemas.openxmlformats.org/officeDocument/2006/relationships/slide" Target="/ppt/slides/slide7.xml" Id="R2f96dbfd4d47446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f3230db963404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331fae7dbf47b1" /><Relationship Type="http://schemas.openxmlformats.org/officeDocument/2006/relationships/theme" Target="/ppt/slideMasters/theme/theme1.xml" Id="Rf0c052204d744b5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7331fae7dbf47b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d545dfb6f141e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04542d327341a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dc29bf8779437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61ca4328c34c7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0e2498f538440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a810951b5d4e5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554103ff28422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HSK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HSK HOLDING AS ble etablert [år] og holder til i Kokstad.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660 046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369 414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2 942 673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7 378 055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17 219 343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SKIBENES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Kokstaddalen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5257 Kokstad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989 283 243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HSK HOLDING AS</a:t>
            </a:r>
          </a:p>
        </p:txBody>
      </p:sp>
    </p:spTree>
  </p:cSld>
  <p:clrMapOvr>
    <a:masterClrMapping xmlns:a="http://schemas.openxmlformats.org/drawingml/2006/main"/>
  </p:clrMapOvr>
</p:sld>
</file>