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14895194c41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d93be1e49f47b0"/>
  </p:sldMasterIdLst>
  <p:sldIdLst>
    <p:sldId xmlns:r="http://schemas.openxmlformats.org/officeDocument/2006/relationships" id="256" r:id="Ra10a572ca8db4d84"/>
    <p:sldId xmlns:r="http://schemas.openxmlformats.org/officeDocument/2006/relationships" id="257" r:id="R28f98e84a40f47b6"/>
    <p:sldId xmlns:r="http://schemas.openxmlformats.org/officeDocument/2006/relationships" id="258" r:id="R2ae72cf967364c94"/>
    <p:sldId xmlns:r="http://schemas.openxmlformats.org/officeDocument/2006/relationships" id="259" r:id="R8e3b8acb2afc410d"/>
    <p:sldId xmlns:r="http://schemas.openxmlformats.org/officeDocument/2006/relationships" id="260" r:id="R6996af0a39d54328"/>
    <p:sldId xmlns:r="http://schemas.openxmlformats.org/officeDocument/2006/relationships" id="261" r:id="R5911f9f264b64629"/>
    <p:sldId xmlns:r="http://schemas.openxmlformats.org/officeDocument/2006/relationships" id="262" r:id="Rbf75ae06742341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93be1e49f47b0" /><Relationship Type="http://schemas.openxmlformats.org/officeDocument/2006/relationships/slide" Target="/ppt/slides/slide1.xml" Id="Ra10a572ca8db4d84" /><Relationship Type="http://schemas.openxmlformats.org/officeDocument/2006/relationships/slide" Target="/ppt/slides/slide2.xml" Id="R28f98e84a40f47b6" /><Relationship Type="http://schemas.openxmlformats.org/officeDocument/2006/relationships/slide" Target="/ppt/slides/slide3.xml" Id="R2ae72cf967364c94" /><Relationship Type="http://schemas.openxmlformats.org/officeDocument/2006/relationships/slide" Target="/ppt/slides/slide4.xml" Id="R8e3b8acb2afc410d" /><Relationship Type="http://schemas.openxmlformats.org/officeDocument/2006/relationships/slide" Target="/ppt/slides/slide5.xml" Id="R6996af0a39d54328" /><Relationship Type="http://schemas.openxmlformats.org/officeDocument/2006/relationships/slide" Target="/ppt/slides/slide6.xml" Id="R5911f9f264b64629" /><Relationship Type="http://schemas.openxmlformats.org/officeDocument/2006/relationships/slide" Target="/ppt/slides/slide7.xml" Id="Rbf75ae06742341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03b071e9447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228e3d3f145fd" /><Relationship Type="http://schemas.openxmlformats.org/officeDocument/2006/relationships/theme" Target="/ppt/slideMasters/theme/theme1.xml" Id="Rd7e88d9b50a845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228e3d3f145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849fa7a03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d0246e65c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618e035c5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6cd8a7ac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d7ae052d4d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9a20d2fdf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71811a4704c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SØRGAARD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1 998 852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8 269 270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SØRGAARD  –  78,2 %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NORMANN SØRGAARD  –  21,8 %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989 283 979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SØRGAARD HOLDING AS</a:t>
            </a:r>
          </a:p>
        </p:txBody>
      </p:sp>
    </p:spTree>
  </p:cSld>
  <p:clrMapOvr>
    <a:masterClrMapping xmlns:a="http://schemas.openxmlformats.org/drawingml/2006/main"/>
  </p:clrMapOvr>
</p:sld>
</file>