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2207d2185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7f52e24ce4923"/>
  </p:sldMasterIdLst>
  <p:sldIdLst>
    <p:sldId xmlns:r="http://schemas.openxmlformats.org/officeDocument/2006/relationships" id="256" r:id="R1066a85b62524bde"/>
    <p:sldId xmlns:r="http://schemas.openxmlformats.org/officeDocument/2006/relationships" id="257" r:id="R58262f5148f242df"/>
    <p:sldId xmlns:r="http://schemas.openxmlformats.org/officeDocument/2006/relationships" id="258" r:id="R35e9d9ba438c46ff"/>
    <p:sldId xmlns:r="http://schemas.openxmlformats.org/officeDocument/2006/relationships" id="259" r:id="R57269de9174e4977"/>
    <p:sldId xmlns:r="http://schemas.openxmlformats.org/officeDocument/2006/relationships" id="260" r:id="R1a41d033e2704758"/>
    <p:sldId xmlns:r="http://schemas.openxmlformats.org/officeDocument/2006/relationships" id="261" r:id="Ra0fba3b1c1834d07"/>
    <p:sldId xmlns:r="http://schemas.openxmlformats.org/officeDocument/2006/relationships" id="262" r:id="Rabd5f7bdee43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7f52e24ce4923" /><Relationship Type="http://schemas.openxmlformats.org/officeDocument/2006/relationships/slide" Target="/ppt/slides/slide1.xml" Id="R1066a85b62524bde" /><Relationship Type="http://schemas.openxmlformats.org/officeDocument/2006/relationships/slide" Target="/ppt/slides/slide2.xml" Id="R58262f5148f242df" /><Relationship Type="http://schemas.openxmlformats.org/officeDocument/2006/relationships/slide" Target="/ppt/slides/slide3.xml" Id="R35e9d9ba438c46ff" /><Relationship Type="http://schemas.openxmlformats.org/officeDocument/2006/relationships/slide" Target="/ppt/slides/slide4.xml" Id="R57269de9174e4977" /><Relationship Type="http://schemas.openxmlformats.org/officeDocument/2006/relationships/slide" Target="/ppt/slides/slide5.xml" Id="R1a41d033e2704758" /><Relationship Type="http://schemas.openxmlformats.org/officeDocument/2006/relationships/slide" Target="/ppt/slides/slide6.xml" Id="Ra0fba3b1c1834d07" /><Relationship Type="http://schemas.openxmlformats.org/officeDocument/2006/relationships/slide" Target="/ppt/slides/slide7.xml" Id="Rabd5f7bdee43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e4497457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b36f09dc4f15" /><Relationship Type="http://schemas.openxmlformats.org/officeDocument/2006/relationships/theme" Target="/ppt/slideMasters/theme/theme1.xml" Id="Rcaad43eb1b40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5b36f09dc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8fce6261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f28daf93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104729da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98eb3a48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7d136da8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4a8d1b6e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190263ad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