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9c0fb7f5a846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031661c6144c6e"/>
  </p:sldMasterIdLst>
  <p:sldIdLst>
    <p:sldId xmlns:r="http://schemas.openxmlformats.org/officeDocument/2006/relationships" id="256" r:id="R88f27fde508e4edc"/>
    <p:sldId xmlns:r="http://schemas.openxmlformats.org/officeDocument/2006/relationships" id="257" r:id="R3938b2dc92904e63"/>
    <p:sldId xmlns:r="http://schemas.openxmlformats.org/officeDocument/2006/relationships" id="258" r:id="R272645a13e9a4c99"/>
    <p:sldId xmlns:r="http://schemas.openxmlformats.org/officeDocument/2006/relationships" id="259" r:id="R8a083aa53a5c4764"/>
    <p:sldId xmlns:r="http://schemas.openxmlformats.org/officeDocument/2006/relationships" id="260" r:id="R1b33122b6b4e4eee"/>
    <p:sldId xmlns:r="http://schemas.openxmlformats.org/officeDocument/2006/relationships" id="261" r:id="R635660e8c47c4e2a"/>
    <p:sldId xmlns:r="http://schemas.openxmlformats.org/officeDocument/2006/relationships" id="262" r:id="Rbe6625bb5d0c45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031661c6144c6e" /><Relationship Type="http://schemas.openxmlformats.org/officeDocument/2006/relationships/slide" Target="/ppt/slides/slide1.xml" Id="R88f27fde508e4edc" /><Relationship Type="http://schemas.openxmlformats.org/officeDocument/2006/relationships/slide" Target="/ppt/slides/slide2.xml" Id="R3938b2dc92904e63" /><Relationship Type="http://schemas.openxmlformats.org/officeDocument/2006/relationships/slide" Target="/ppt/slides/slide3.xml" Id="R272645a13e9a4c99" /><Relationship Type="http://schemas.openxmlformats.org/officeDocument/2006/relationships/slide" Target="/ppt/slides/slide4.xml" Id="R8a083aa53a5c4764" /><Relationship Type="http://schemas.openxmlformats.org/officeDocument/2006/relationships/slide" Target="/ppt/slides/slide5.xml" Id="R1b33122b6b4e4eee" /><Relationship Type="http://schemas.openxmlformats.org/officeDocument/2006/relationships/slide" Target="/ppt/slides/slide6.xml" Id="R635660e8c47c4e2a" /><Relationship Type="http://schemas.openxmlformats.org/officeDocument/2006/relationships/slide" Target="/ppt/slides/slide7.xml" Id="Rbe6625bb5d0c45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9356d4eab841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09f7f8e7ee4ed7" /><Relationship Type="http://schemas.openxmlformats.org/officeDocument/2006/relationships/theme" Target="/ppt/slideMasters/theme/theme1.xml" Id="Rbccc9c48f8274e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09f7f8e7ee4e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e3b91bd4dc4f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68b13f27b44a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16a1395d3640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c2a8e4a97b4b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40fc27c1dd4d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d6fdfd638147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17210449d143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HAUKÅS KONSULENTENE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HAUKÅS KONSULENTENE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HAUKÅS KONSULENTENE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HAUKÅS KONSULENTENE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HAUKÅS KONSULENTENE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HAUKÅS KONSULENTENE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70 920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−973 453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2 124 089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24 864 388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25 147 430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HAUKÅS KONSULENTENE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HAUKÅS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HAUKÅS KONSULENTENE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Stasjonsveien 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58 08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989 290 231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HAUKÅS KONSULENTENE AS</a:t>
            </a:r>
          </a:p>
        </p:txBody>
      </p:sp>
    </p:spTree>
  </p:cSld>
  <p:clrMapOvr>
    <a:masterClrMapping xmlns:a="http://schemas.openxmlformats.org/drawingml/2006/main"/>
  </p:clrMapOvr>
</p:sld>
</file>