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04fbb412f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99a2339434a4b"/>
  </p:sldMasterIdLst>
  <p:sldIdLst>
    <p:sldId xmlns:r="http://schemas.openxmlformats.org/officeDocument/2006/relationships" id="256" r:id="Raae284e627ae4af9"/>
    <p:sldId xmlns:r="http://schemas.openxmlformats.org/officeDocument/2006/relationships" id="257" r:id="Rf8f6a98a8c5249e4"/>
    <p:sldId xmlns:r="http://schemas.openxmlformats.org/officeDocument/2006/relationships" id="258" r:id="R205e430d22a0422a"/>
    <p:sldId xmlns:r="http://schemas.openxmlformats.org/officeDocument/2006/relationships" id="259" r:id="Raeadfdb692384303"/>
    <p:sldId xmlns:r="http://schemas.openxmlformats.org/officeDocument/2006/relationships" id="260" r:id="Rf1c94167051d4edf"/>
    <p:sldId xmlns:r="http://schemas.openxmlformats.org/officeDocument/2006/relationships" id="261" r:id="R7fe9fbb3deae4459"/>
    <p:sldId xmlns:r="http://schemas.openxmlformats.org/officeDocument/2006/relationships" id="262" r:id="R862b19e33eeb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99a2339434a4b" /><Relationship Type="http://schemas.openxmlformats.org/officeDocument/2006/relationships/slide" Target="/ppt/slides/slide1.xml" Id="Raae284e627ae4af9" /><Relationship Type="http://schemas.openxmlformats.org/officeDocument/2006/relationships/slide" Target="/ppt/slides/slide2.xml" Id="Rf8f6a98a8c5249e4" /><Relationship Type="http://schemas.openxmlformats.org/officeDocument/2006/relationships/slide" Target="/ppt/slides/slide3.xml" Id="R205e430d22a0422a" /><Relationship Type="http://schemas.openxmlformats.org/officeDocument/2006/relationships/slide" Target="/ppt/slides/slide4.xml" Id="Raeadfdb692384303" /><Relationship Type="http://schemas.openxmlformats.org/officeDocument/2006/relationships/slide" Target="/ppt/slides/slide5.xml" Id="Rf1c94167051d4edf" /><Relationship Type="http://schemas.openxmlformats.org/officeDocument/2006/relationships/slide" Target="/ppt/slides/slide6.xml" Id="R7fe9fbb3deae4459" /><Relationship Type="http://schemas.openxmlformats.org/officeDocument/2006/relationships/slide" Target="/ppt/slides/slide7.xml" Id="R862b19e33eeb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7028c3ef7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53263aa044438" /><Relationship Type="http://schemas.openxmlformats.org/officeDocument/2006/relationships/theme" Target="/ppt/slideMasters/theme/theme1.xml" Id="Rdccf8eb665bd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53263aa04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2499aa9dd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c277299ea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3bc9ec06d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239b9c697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297e3b56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09606e4f1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a10c6fd1a45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