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b4bb27298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8b4f377d4465d"/>
  </p:sldMasterIdLst>
  <p:sldIdLst>
    <p:sldId xmlns:r="http://schemas.openxmlformats.org/officeDocument/2006/relationships" id="256" r:id="R0060d103e0504eaf"/>
    <p:sldId xmlns:r="http://schemas.openxmlformats.org/officeDocument/2006/relationships" id="257" r:id="R1ac6a6cfd1514218"/>
    <p:sldId xmlns:r="http://schemas.openxmlformats.org/officeDocument/2006/relationships" id="258" r:id="R7ebd4d8b5eeb4a4e"/>
    <p:sldId xmlns:r="http://schemas.openxmlformats.org/officeDocument/2006/relationships" id="259" r:id="R7ba2da743d484aac"/>
    <p:sldId xmlns:r="http://schemas.openxmlformats.org/officeDocument/2006/relationships" id="260" r:id="R93710f0c17894d3e"/>
    <p:sldId xmlns:r="http://schemas.openxmlformats.org/officeDocument/2006/relationships" id="261" r:id="Ra8da34e43c2b4f42"/>
    <p:sldId xmlns:r="http://schemas.openxmlformats.org/officeDocument/2006/relationships" id="262" r:id="R7bab808d3fe7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8b4f377d4465d" /><Relationship Type="http://schemas.openxmlformats.org/officeDocument/2006/relationships/slide" Target="/ppt/slides/slide1.xml" Id="R0060d103e0504eaf" /><Relationship Type="http://schemas.openxmlformats.org/officeDocument/2006/relationships/slide" Target="/ppt/slides/slide2.xml" Id="R1ac6a6cfd1514218" /><Relationship Type="http://schemas.openxmlformats.org/officeDocument/2006/relationships/slide" Target="/ppt/slides/slide3.xml" Id="R7ebd4d8b5eeb4a4e" /><Relationship Type="http://schemas.openxmlformats.org/officeDocument/2006/relationships/slide" Target="/ppt/slides/slide4.xml" Id="R7ba2da743d484aac" /><Relationship Type="http://schemas.openxmlformats.org/officeDocument/2006/relationships/slide" Target="/ppt/slides/slide5.xml" Id="R93710f0c17894d3e" /><Relationship Type="http://schemas.openxmlformats.org/officeDocument/2006/relationships/slide" Target="/ppt/slides/slide6.xml" Id="Ra8da34e43c2b4f42" /><Relationship Type="http://schemas.openxmlformats.org/officeDocument/2006/relationships/slide" Target="/ppt/slides/slide7.xml" Id="R7bab808d3fe7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3fc259780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3472df044c22" /><Relationship Type="http://schemas.openxmlformats.org/officeDocument/2006/relationships/theme" Target="/ppt/slideMasters/theme/theme1.xml" Id="R71e4b8609cd9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43472df04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c4258af0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28af9467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904ab1f3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a9dc867f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22460954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7887320cd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52fa5d06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HILLE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