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35843cc34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559d02c1b4948"/>
  </p:sldMasterIdLst>
  <p:sldIdLst>
    <p:sldId xmlns:r="http://schemas.openxmlformats.org/officeDocument/2006/relationships" id="256" r:id="R40adf42cf8324008"/>
    <p:sldId xmlns:r="http://schemas.openxmlformats.org/officeDocument/2006/relationships" id="257" r:id="R19fcc631a9ea4ccb"/>
    <p:sldId xmlns:r="http://schemas.openxmlformats.org/officeDocument/2006/relationships" id="258" r:id="R00af6f8f465e42c6"/>
    <p:sldId xmlns:r="http://schemas.openxmlformats.org/officeDocument/2006/relationships" id="259" r:id="R1d358543fab648b9"/>
    <p:sldId xmlns:r="http://schemas.openxmlformats.org/officeDocument/2006/relationships" id="260" r:id="R05961972e7874f30"/>
    <p:sldId xmlns:r="http://schemas.openxmlformats.org/officeDocument/2006/relationships" id="261" r:id="R11cf1d7279454337"/>
    <p:sldId xmlns:r="http://schemas.openxmlformats.org/officeDocument/2006/relationships" id="262" r:id="R600d4af6d004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559d02c1b4948" /><Relationship Type="http://schemas.openxmlformats.org/officeDocument/2006/relationships/slide" Target="/ppt/slides/slide1.xml" Id="R40adf42cf8324008" /><Relationship Type="http://schemas.openxmlformats.org/officeDocument/2006/relationships/slide" Target="/ppt/slides/slide2.xml" Id="R19fcc631a9ea4ccb" /><Relationship Type="http://schemas.openxmlformats.org/officeDocument/2006/relationships/slide" Target="/ppt/slides/slide3.xml" Id="R00af6f8f465e42c6" /><Relationship Type="http://schemas.openxmlformats.org/officeDocument/2006/relationships/slide" Target="/ppt/slides/slide4.xml" Id="R1d358543fab648b9" /><Relationship Type="http://schemas.openxmlformats.org/officeDocument/2006/relationships/slide" Target="/ppt/slides/slide5.xml" Id="R05961972e7874f30" /><Relationship Type="http://schemas.openxmlformats.org/officeDocument/2006/relationships/slide" Target="/ppt/slides/slide6.xml" Id="R11cf1d7279454337" /><Relationship Type="http://schemas.openxmlformats.org/officeDocument/2006/relationships/slide" Target="/ppt/slides/slide7.xml" Id="R600d4af6d004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0ece35e90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fb06875b416a" /><Relationship Type="http://schemas.openxmlformats.org/officeDocument/2006/relationships/theme" Target="/ppt/slideMasters/theme/theme1.xml" Id="R90147098a773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ffb06875b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2151b9ea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ef7e79925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9f93f78b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ccff8e8f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06c67f96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2168f067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b99234d3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