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2cb853dbb54b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7d2b3a528d48c4"/>
  </p:sldMasterIdLst>
  <p:sldIdLst>
    <p:sldId xmlns:r="http://schemas.openxmlformats.org/officeDocument/2006/relationships" id="256" r:id="R215514c9a31546fa"/>
    <p:sldId xmlns:r="http://schemas.openxmlformats.org/officeDocument/2006/relationships" id="257" r:id="R8210e9e2727a4051"/>
    <p:sldId xmlns:r="http://schemas.openxmlformats.org/officeDocument/2006/relationships" id="258" r:id="R35d68fbe33704d57"/>
    <p:sldId xmlns:r="http://schemas.openxmlformats.org/officeDocument/2006/relationships" id="259" r:id="Rc9be61efaa894432"/>
    <p:sldId xmlns:r="http://schemas.openxmlformats.org/officeDocument/2006/relationships" id="260" r:id="Rf5bd08a2007241ff"/>
    <p:sldId xmlns:r="http://schemas.openxmlformats.org/officeDocument/2006/relationships" id="261" r:id="R73e5d78ad22248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7d2b3a528d48c4" /><Relationship Type="http://schemas.openxmlformats.org/officeDocument/2006/relationships/slide" Target="/ppt/slides/slide1.xml" Id="R215514c9a31546fa" /><Relationship Type="http://schemas.openxmlformats.org/officeDocument/2006/relationships/slide" Target="/ppt/slides/slide2.xml" Id="R8210e9e2727a4051" /><Relationship Type="http://schemas.openxmlformats.org/officeDocument/2006/relationships/slide" Target="/ppt/slides/slide3.xml" Id="R35d68fbe33704d57" /><Relationship Type="http://schemas.openxmlformats.org/officeDocument/2006/relationships/slide" Target="/ppt/slides/slide4.xml" Id="Rc9be61efaa894432" /><Relationship Type="http://schemas.openxmlformats.org/officeDocument/2006/relationships/slide" Target="/ppt/slides/slide5.xml" Id="Rf5bd08a2007241ff" /><Relationship Type="http://schemas.openxmlformats.org/officeDocument/2006/relationships/slide" Target="/ppt/slides/slide6.xml" Id="R73e5d78ad22248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18fa3290e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8b006d3b490b" /><Relationship Type="http://schemas.openxmlformats.org/officeDocument/2006/relationships/theme" Target="/ppt/slideMasters/theme/theme1.xml" Id="R82f3cafe36db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af8b006d3b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dec736d8042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43fb788c847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c3030955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2f08885949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2ef876b2f4a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8c29948f94c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