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19639fcce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e4094840043e7"/>
  </p:sldMasterIdLst>
  <p:sldIdLst>
    <p:sldId xmlns:r="http://schemas.openxmlformats.org/officeDocument/2006/relationships" id="256" r:id="R292eda8ff1804c52"/>
    <p:sldId xmlns:r="http://schemas.openxmlformats.org/officeDocument/2006/relationships" id="257" r:id="Rf56a9814268144ae"/>
    <p:sldId xmlns:r="http://schemas.openxmlformats.org/officeDocument/2006/relationships" id="258" r:id="R348fc0c3713b46f5"/>
    <p:sldId xmlns:r="http://schemas.openxmlformats.org/officeDocument/2006/relationships" id="259" r:id="Rdaf76b2faf7f4c8f"/>
    <p:sldId xmlns:r="http://schemas.openxmlformats.org/officeDocument/2006/relationships" id="260" r:id="Re37790caaf6e400a"/>
    <p:sldId xmlns:r="http://schemas.openxmlformats.org/officeDocument/2006/relationships" id="261" r:id="R0aa35a7873514935"/>
    <p:sldId xmlns:r="http://schemas.openxmlformats.org/officeDocument/2006/relationships" id="262" r:id="Re23e2f5a3a6d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e4094840043e7" /><Relationship Type="http://schemas.openxmlformats.org/officeDocument/2006/relationships/slide" Target="/ppt/slides/slide1.xml" Id="R292eda8ff1804c52" /><Relationship Type="http://schemas.openxmlformats.org/officeDocument/2006/relationships/slide" Target="/ppt/slides/slide2.xml" Id="Rf56a9814268144ae" /><Relationship Type="http://schemas.openxmlformats.org/officeDocument/2006/relationships/slide" Target="/ppt/slides/slide3.xml" Id="R348fc0c3713b46f5" /><Relationship Type="http://schemas.openxmlformats.org/officeDocument/2006/relationships/slide" Target="/ppt/slides/slide4.xml" Id="Rdaf76b2faf7f4c8f" /><Relationship Type="http://schemas.openxmlformats.org/officeDocument/2006/relationships/slide" Target="/ppt/slides/slide5.xml" Id="Re37790caaf6e400a" /><Relationship Type="http://schemas.openxmlformats.org/officeDocument/2006/relationships/slide" Target="/ppt/slides/slide6.xml" Id="R0aa35a7873514935" /><Relationship Type="http://schemas.openxmlformats.org/officeDocument/2006/relationships/slide" Target="/ppt/slides/slide7.xml" Id="Re23e2f5a3a6d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4cae03309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96f477b844bc3" /><Relationship Type="http://schemas.openxmlformats.org/officeDocument/2006/relationships/theme" Target="/ppt/slideMasters/theme/theme1.xml" Id="Rd1708a9ee030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96f477b84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4c1aa7e04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add252de2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608803804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dc8fb3900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28aaa83f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58404e1e3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92b17d1d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