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1ebe15a85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9dbecc93e40cf"/>
  </p:sldMasterIdLst>
  <p:sldIdLst>
    <p:sldId xmlns:r="http://schemas.openxmlformats.org/officeDocument/2006/relationships" id="256" r:id="R7a3d2415a7b5477e"/>
    <p:sldId xmlns:r="http://schemas.openxmlformats.org/officeDocument/2006/relationships" id="257" r:id="Rde6c989566ca498b"/>
    <p:sldId xmlns:r="http://schemas.openxmlformats.org/officeDocument/2006/relationships" id="258" r:id="R3541f268064e4cfe"/>
    <p:sldId xmlns:r="http://schemas.openxmlformats.org/officeDocument/2006/relationships" id="259" r:id="R5f795affd380458d"/>
    <p:sldId xmlns:r="http://schemas.openxmlformats.org/officeDocument/2006/relationships" id="260" r:id="Re7984338edc34a4b"/>
    <p:sldId xmlns:r="http://schemas.openxmlformats.org/officeDocument/2006/relationships" id="261" r:id="R8b0616c0f638490b"/>
    <p:sldId xmlns:r="http://schemas.openxmlformats.org/officeDocument/2006/relationships" id="262" r:id="Rcf91755b25d0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9dbecc93e40cf" /><Relationship Type="http://schemas.openxmlformats.org/officeDocument/2006/relationships/slide" Target="/ppt/slides/slide1.xml" Id="R7a3d2415a7b5477e" /><Relationship Type="http://schemas.openxmlformats.org/officeDocument/2006/relationships/slide" Target="/ppt/slides/slide2.xml" Id="Rde6c989566ca498b" /><Relationship Type="http://schemas.openxmlformats.org/officeDocument/2006/relationships/slide" Target="/ppt/slides/slide3.xml" Id="R3541f268064e4cfe" /><Relationship Type="http://schemas.openxmlformats.org/officeDocument/2006/relationships/slide" Target="/ppt/slides/slide4.xml" Id="R5f795affd380458d" /><Relationship Type="http://schemas.openxmlformats.org/officeDocument/2006/relationships/slide" Target="/ppt/slides/slide5.xml" Id="Re7984338edc34a4b" /><Relationship Type="http://schemas.openxmlformats.org/officeDocument/2006/relationships/slide" Target="/ppt/slides/slide6.xml" Id="R8b0616c0f638490b" /><Relationship Type="http://schemas.openxmlformats.org/officeDocument/2006/relationships/slide" Target="/ppt/slides/slide7.xml" Id="Rcf91755b25d0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e6a44134d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6a99045d4c0b" /><Relationship Type="http://schemas.openxmlformats.org/officeDocument/2006/relationships/theme" Target="/ppt/slideMasters/theme/theme1.xml" Id="Rc10864cfb6f4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46a99045d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8defcac1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11b56f83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5215e138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275b05e2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780c6080b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2c51ecb9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c2d777c0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26 860 451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148 555 077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OVE SKORPEN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149C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INVEST AS</a:t>
            </a:r>
          </a:p>
        </p:txBody>
      </p:sp>
    </p:spTree>
  </p:cSld>
  <p:clrMapOvr>
    <a:masterClrMapping xmlns:a="http://schemas.openxmlformats.org/drawingml/2006/main"/>
  </p:clrMapOvr>
</p:sld>
</file>