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146f8d134943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abee5543954724"/>
  </p:sldMasterIdLst>
  <p:sldIdLst>
    <p:sldId xmlns:r="http://schemas.openxmlformats.org/officeDocument/2006/relationships" id="256" r:id="R178c48ac65584dc0"/>
    <p:sldId xmlns:r="http://schemas.openxmlformats.org/officeDocument/2006/relationships" id="257" r:id="R945dc35610bf482f"/>
    <p:sldId xmlns:r="http://schemas.openxmlformats.org/officeDocument/2006/relationships" id="258" r:id="Re80ebf613b1b46de"/>
    <p:sldId xmlns:r="http://schemas.openxmlformats.org/officeDocument/2006/relationships" id="259" r:id="R051161c9f9b4408b"/>
    <p:sldId xmlns:r="http://schemas.openxmlformats.org/officeDocument/2006/relationships" id="260" r:id="R6336c0103ad54c36"/>
    <p:sldId xmlns:r="http://schemas.openxmlformats.org/officeDocument/2006/relationships" id="261" r:id="R3f49ed10e2e54646"/>
    <p:sldId xmlns:r="http://schemas.openxmlformats.org/officeDocument/2006/relationships" id="262" r:id="R9f2b3e8af59a49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abee5543954724" /><Relationship Type="http://schemas.openxmlformats.org/officeDocument/2006/relationships/slide" Target="/ppt/slides/slide1.xml" Id="R178c48ac65584dc0" /><Relationship Type="http://schemas.openxmlformats.org/officeDocument/2006/relationships/slide" Target="/ppt/slides/slide2.xml" Id="R945dc35610bf482f" /><Relationship Type="http://schemas.openxmlformats.org/officeDocument/2006/relationships/slide" Target="/ppt/slides/slide3.xml" Id="Re80ebf613b1b46de" /><Relationship Type="http://schemas.openxmlformats.org/officeDocument/2006/relationships/slide" Target="/ppt/slides/slide4.xml" Id="R051161c9f9b4408b" /><Relationship Type="http://schemas.openxmlformats.org/officeDocument/2006/relationships/slide" Target="/ppt/slides/slide5.xml" Id="R6336c0103ad54c36" /><Relationship Type="http://schemas.openxmlformats.org/officeDocument/2006/relationships/slide" Target="/ppt/slides/slide6.xml" Id="R3f49ed10e2e54646" /><Relationship Type="http://schemas.openxmlformats.org/officeDocument/2006/relationships/slide" Target="/ppt/slides/slide7.xml" Id="R9f2b3e8af59a49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216c9d3b854f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7074e80cb47a7" /><Relationship Type="http://schemas.openxmlformats.org/officeDocument/2006/relationships/theme" Target="/ppt/slideMasters/theme/theme1.xml" Id="R5124a8ef468846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b7074e80cb47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d8ca15fb742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1042a7a264b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de6c572a247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baa6da7ca4f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3f4bb6b9e43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e9f77d58a4e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58e993c5e40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 SKÅLAND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 SKÅLAND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131 333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11 187 135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44 496 129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48 365 424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SKÅLAND SVEIN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38A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