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8b9f7cf78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ef543ca6f4daa"/>
  </p:sldMasterIdLst>
  <p:sldIdLst>
    <p:sldId xmlns:r="http://schemas.openxmlformats.org/officeDocument/2006/relationships" id="256" r:id="R37b87b69192e4f77"/>
    <p:sldId xmlns:r="http://schemas.openxmlformats.org/officeDocument/2006/relationships" id="257" r:id="R83b4c0fff2914cdd"/>
    <p:sldId xmlns:r="http://schemas.openxmlformats.org/officeDocument/2006/relationships" id="258" r:id="R5f67b552f4304b8b"/>
    <p:sldId xmlns:r="http://schemas.openxmlformats.org/officeDocument/2006/relationships" id="259" r:id="R7d702f46127c40f4"/>
    <p:sldId xmlns:r="http://schemas.openxmlformats.org/officeDocument/2006/relationships" id="260" r:id="Rc38d1f602bbc4e7b"/>
    <p:sldId xmlns:r="http://schemas.openxmlformats.org/officeDocument/2006/relationships" id="261" r:id="R2b582ee91bfa4606"/>
    <p:sldId xmlns:r="http://schemas.openxmlformats.org/officeDocument/2006/relationships" id="262" r:id="R20e67f007355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ef543ca6f4daa" /><Relationship Type="http://schemas.openxmlformats.org/officeDocument/2006/relationships/slide" Target="/ppt/slides/slide1.xml" Id="R37b87b69192e4f77" /><Relationship Type="http://schemas.openxmlformats.org/officeDocument/2006/relationships/slide" Target="/ppt/slides/slide2.xml" Id="R83b4c0fff2914cdd" /><Relationship Type="http://schemas.openxmlformats.org/officeDocument/2006/relationships/slide" Target="/ppt/slides/slide3.xml" Id="R5f67b552f4304b8b" /><Relationship Type="http://schemas.openxmlformats.org/officeDocument/2006/relationships/slide" Target="/ppt/slides/slide4.xml" Id="R7d702f46127c40f4" /><Relationship Type="http://schemas.openxmlformats.org/officeDocument/2006/relationships/slide" Target="/ppt/slides/slide5.xml" Id="Rc38d1f602bbc4e7b" /><Relationship Type="http://schemas.openxmlformats.org/officeDocument/2006/relationships/slide" Target="/ppt/slides/slide6.xml" Id="R2b582ee91bfa4606" /><Relationship Type="http://schemas.openxmlformats.org/officeDocument/2006/relationships/slide" Target="/ppt/slides/slide7.xml" Id="R20e67f007355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f5fa32369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b54e99d849d5" /><Relationship Type="http://schemas.openxmlformats.org/officeDocument/2006/relationships/theme" Target="/ppt/slideMasters/theme/theme1.xml" Id="Rbaa7c7b851f9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2b54e99d8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5d0d9300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f513aa2e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91781058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e4712b3f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107e1254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e2408cca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87d88581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