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6965d7b3461461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91cc65d4eec4d4d"/>
  </p:sldMasterIdLst>
  <p:sldIdLst>
    <p:sldId xmlns:r="http://schemas.openxmlformats.org/officeDocument/2006/relationships" id="256" r:id="Rdcdbed4072f64e56"/>
    <p:sldId xmlns:r="http://schemas.openxmlformats.org/officeDocument/2006/relationships" id="257" r:id="R563ac1bd71b24cff"/>
    <p:sldId xmlns:r="http://schemas.openxmlformats.org/officeDocument/2006/relationships" id="258" r:id="R9910b61705df4b3b"/>
    <p:sldId xmlns:r="http://schemas.openxmlformats.org/officeDocument/2006/relationships" id="259" r:id="Rd36f2d6c0e0e4644"/>
    <p:sldId xmlns:r="http://schemas.openxmlformats.org/officeDocument/2006/relationships" id="260" r:id="R30c990fc08ac4b80"/>
    <p:sldId xmlns:r="http://schemas.openxmlformats.org/officeDocument/2006/relationships" id="261" r:id="R61b1e3aea6174c84"/>
    <p:sldId xmlns:r="http://schemas.openxmlformats.org/officeDocument/2006/relationships" id="262" r:id="R16af9f80b034438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91cc65d4eec4d4d" /><Relationship Type="http://schemas.openxmlformats.org/officeDocument/2006/relationships/slide" Target="/ppt/slides/slide1.xml" Id="Rdcdbed4072f64e56" /><Relationship Type="http://schemas.openxmlformats.org/officeDocument/2006/relationships/slide" Target="/ppt/slides/slide2.xml" Id="R563ac1bd71b24cff" /><Relationship Type="http://schemas.openxmlformats.org/officeDocument/2006/relationships/slide" Target="/ppt/slides/slide3.xml" Id="R9910b61705df4b3b" /><Relationship Type="http://schemas.openxmlformats.org/officeDocument/2006/relationships/slide" Target="/ppt/slides/slide4.xml" Id="Rd36f2d6c0e0e4644" /><Relationship Type="http://schemas.openxmlformats.org/officeDocument/2006/relationships/slide" Target="/ppt/slides/slide5.xml" Id="R30c990fc08ac4b80" /><Relationship Type="http://schemas.openxmlformats.org/officeDocument/2006/relationships/slide" Target="/ppt/slides/slide6.xml" Id="R61b1e3aea6174c84" /><Relationship Type="http://schemas.openxmlformats.org/officeDocument/2006/relationships/slide" Target="/ppt/slides/slide7.xml" Id="R16af9f80b034438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1a5bd5771854bc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28c59807ab410f" /><Relationship Type="http://schemas.openxmlformats.org/officeDocument/2006/relationships/theme" Target="/ppt/slideMasters/theme/theme1.xml" Id="Rbbe1ea6c36a44bc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a28c59807ab410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17117f615f46a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18a74cfba0459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169fc7d38d4f3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879907b25448c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6888b269eb457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c77053f5d941b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17b26889474d0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VIRA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VIRA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VIRA INVEST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VIRA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VIRA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VIRA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−10 875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308 843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3 930 689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3 989 137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VIRA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TROND JØRGEN GAUPHOLM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VIRA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Måseskjærveien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5035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989 304 887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VIRA INVEST AS</a:t>
            </a:r>
          </a:p>
        </p:txBody>
      </p:sp>
    </p:spTree>
  </p:cSld>
  <p:clrMapOvr>
    <a:masterClrMapping xmlns:a="http://schemas.openxmlformats.org/drawingml/2006/main"/>
  </p:clrMapOvr>
</p:sld>
</file>