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9fc02224c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5f36021374290"/>
  </p:sldMasterIdLst>
  <p:sldIdLst>
    <p:sldId xmlns:r="http://schemas.openxmlformats.org/officeDocument/2006/relationships" id="256" r:id="Rd4807fa42742412b"/>
    <p:sldId xmlns:r="http://schemas.openxmlformats.org/officeDocument/2006/relationships" id="257" r:id="Rcdad6af7c8484426"/>
    <p:sldId xmlns:r="http://schemas.openxmlformats.org/officeDocument/2006/relationships" id="258" r:id="Rdc394650002d4a39"/>
    <p:sldId xmlns:r="http://schemas.openxmlformats.org/officeDocument/2006/relationships" id="259" r:id="Re2d9b3dadb024aff"/>
    <p:sldId xmlns:r="http://schemas.openxmlformats.org/officeDocument/2006/relationships" id="260" r:id="R96ffa7c01d6a483e"/>
    <p:sldId xmlns:r="http://schemas.openxmlformats.org/officeDocument/2006/relationships" id="261" r:id="R3d8c3f3d1ec04328"/>
    <p:sldId xmlns:r="http://schemas.openxmlformats.org/officeDocument/2006/relationships" id="262" r:id="R1a8e575027fc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5f36021374290" /><Relationship Type="http://schemas.openxmlformats.org/officeDocument/2006/relationships/slide" Target="/ppt/slides/slide1.xml" Id="Rd4807fa42742412b" /><Relationship Type="http://schemas.openxmlformats.org/officeDocument/2006/relationships/slide" Target="/ppt/slides/slide2.xml" Id="Rcdad6af7c8484426" /><Relationship Type="http://schemas.openxmlformats.org/officeDocument/2006/relationships/slide" Target="/ppt/slides/slide3.xml" Id="Rdc394650002d4a39" /><Relationship Type="http://schemas.openxmlformats.org/officeDocument/2006/relationships/slide" Target="/ppt/slides/slide4.xml" Id="Re2d9b3dadb024aff" /><Relationship Type="http://schemas.openxmlformats.org/officeDocument/2006/relationships/slide" Target="/ppt/slides/slide5.xml" Id="R96ffa7c01d6a483e" /><Relationship Type="http://schemas.openxmlformats.org/officeDocument/2006/relationships/slide" Target="/ppt/slides/slide6.xml" Id="R3d8c3f3d1ec04328" /><Relationship Type="http://schemas.openxmlformats.org/officeDocument/2006/relationships/slide" Target="/ppt/slides/slide7.xml" Id="R1a8e575027fc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84c1e55d4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0997f4314c38" /><Relationship Type="http://schemas.openxmlformats.org/officeDocument/2006/relationships/theme" Target="/ppt/slideMasters/theme/theme1.xml" Id="Rdda181dcf439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10997f431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655262bc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caa8e833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9a2c97b8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bb223527c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9d4efdcb8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c1b2a66f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545c05364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139 348 552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140 000 956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HØIBY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