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46fd98448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9d362cd8a4d10"/>
  </p:sldMasterIdLst>
  <p:sldIdLst>
    <p:sldId xmlns:r="http://schemas.openxmlformats.org/officeDocument/2006/relationships" id="256" r:id="R94f285b970a5467f"/>
    <p:sldId xmlns:r="http://schemas.openxmlformats.org/officeDocument/2006/relationships" id="257" r:id="Rac470a1429b54c29"/>
    <p:sldId xmlns:r="http://schemas.openxmlformats.org/officeDocument/2006/relationships" id="258" r:id="Rb447441540aa4ae7"/>
    <p:sldId xmlns:r="http://schemas.openxmlformats.org/officeDocument/2006/relationships" id="259" r:id="Re92232e8a1754f9a"/>
    <p:sldId xmlns:r="http://schemas.openxmlformats.org/officeDocument/2006/relationships" id="260" r:id="R748cecd300c44cd2"/>
    <p:sldId xmlns:r="http://schemas.openxmlformats.org/officeDocument/2006/relationships" id="261" r:id="R5c096add54e5432f"/>
    <p:sldId xmlns:r="http://schemas.openxmlformats.org/officeDocument/2006/relationships" id="262" r:id="Re27d0768aadf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9d362cd8a4d10" /><Relationship Type="http://schemas.openxmlformats.org/officeDocument/2006/relationships/slide" Target="/ppt/slides/slide1.xml" Id="R94f285b970a5467f" /><Relationship Type="http://schemas.openxmlformats.org/officeDocument/2006/relationships/slide" Target="/ppt/slides/slide2.xml" Id="Rac470a1429b54c29" /><Relationship Type="http://schemas.openxmlformats.org/officeDocument/2006/relationships/slide" Target="/ppt/slides/slide3.xml" Id="Rb447441540aa4ae7" /><Relationship Type="http://schemas.openxmlformats.org/officeDocument/2006/relationships/slide" Target="/ppt/slides/slide4.xml" Id="Re92232e8a1754f9a" /><Relationship Type="http://schemas.openxmlformats.org/officeDocument/2006/relationships/slide" Target="/ppt/slides/slide5.xml" Id="R748cecd300c44cd2" /><Relationship Type="http://schemas.openxmlformats.org/officeDocument/2006/relationships/slide" Target="/ppt/slides/slide6.xml" Id="R5c096add54e5432f" /><Relationship Type="http://schemas.openxmlformats.org/officeDocument/2006/relationships/slide" Target="/ppt/slides/slide7.xml" Id="Re27d0768aadf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1b087af31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5a97930d1455a" /><Relationship Type="http://schemas.openxmlformats.org/officeDocument/2006/relationships/theme" Target="/ppt/slideMasters/theme/theme1.xml" Id="Reef0ee403774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5a97930d1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9204a54d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15838b37d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f13588e2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e534b6cda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e553d240a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58e4c751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4b6b3e3f4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PRS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−4 298 962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89 713 748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1 537 238 214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1 595 701 494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PRS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RFM INVEST AS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PHS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Jørgensens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989 316 206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PRS HOLDING AS</a:t>
            </a:r>
          </a:p>
        </p:txBody>
      </p:sp>
    </p:spTree>
  </p:cSld>
  <p:clrMapOvr>
    <a:masterClrMapping xmlns:a="http://schemas.openxmlformats.org/drawingml/2006/main"/>
  </p:clrMapOvr>
</p:sld>
</file>