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093f51d19247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594f64ee3e4e52"/>
  </p:sldMasterIdLst>
  <p:sldIdLst>
    <p:sldId xmlns:r="http://schemas.openxmlformats.org/officeDocument/2006/relationships" id="256" r:id="Ra8ef8aa8cc5d412f"/>
    <p:sldId xmlns:r="http://schemas.openxmlformats.org/officeDocument/2006/relationships" id="257" r:id="R0a954babf1cf4d72"/>
    <p:sldId xmlns:r="http://schemas.openxmlformats.org/officeDocument/2006/relationships" id="258" r:id="Rdf85526c0c554daf"/>
    <p:sldId xmlns:r="http://schemas.openxmlformats.org/officeDocument/2006/relationships" id="259" r:id="R788164c2dc184114"/>
    <p:sldId xmlns:r="http://schemas.openxmlformats.org/officeDocument/2006/relationships" id="260" r:id="R9bfbad0f924e40df"/>
    <p:sldId xmlns:r="http://schemas.openxmlformats.org/officeDocument/2006/relationships" id="261" r:id="Ra8270d0f454c4d16"/>
    <p:sldId xmlns:r="http://schemas.openxmlformats.org/officeDocument/2006/relationships" id="262" r:id="R1938062724ac42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594f64ee3e4e52" /><Relationship Type="http://schemas.openxmlformats.org/officeDocument/2006/relationships/slide" Target="/ppt/slides/slide1.xml" Id="Ra8ef8aa8cc5d412f" /><Relationship Type="http://schemas.openxmlformats.org/officeDocument/2006/relationships/slide" Target="/ppt/slides/slide2.xml" Id="R0a954babf1cf4d72" /><Relationship Type="http://schemas.openxmlformats.org/officeDocument/2006/relationships/slide" Target="/ppt/slides/slide3.xml" Id="Rdf85526c0c554daf" /><Relationship Type="http://schemas.openxmlformats.org/officeDocument/2006/relationships/slide" Target="/ppt/slides/slide4.xml" Id="R788164c2dc184114" /><Relationship Type="http://schemas.openxmlformats.org/officeDocument/2006/relationships/slide" Target="/ppt/slides/slide5.xml" Id="R9bfbad0f924e40df" /><Relationship Type="http://schemas.openxmlformats.org/officeDocument/2006/relationships/slide" Target="/ppt/slides/slide6.xml" Id="Ra8270d0f454c4d16" /><Relationship Type="http://schemas.openxmlformats.org/officeDocument/2006/relationships/slide" Target="/ppt/slides/slide7.xml" Id="R1938062724ac42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6a799f6b3341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fd37a34ee4394" /><Relationship Type="http://schemas.openxmlformats.org/officeDocument/2006/relationships/theme" Target="/ppt/slideMasters/theme/theme1.xml" Id="R6de908658b9244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5fd37a34ee43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785a0b1b045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ea46b490545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0038873694d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4f76cdd7943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f707d867f48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7145cec294e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f0d64fd5544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PHS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213 608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351 724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8 307 026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PRS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RFM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HALVARD STRAND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Jørgensens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01 85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989 316 249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PHS INVEST AS</a:t>
            </a:r>
          </a:p>
        </p:txBody>
      </p:sp>
    </p:spTree>
  </p:cSld>
  <p:clrMapOvr>
    <a:masterClrMapping xmlns:a="http://schemas.openxmlformats.org/drawingml/2006/main"/>
  </p:clrMapOvr>
</p:sld>
</file>