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3cd890266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c740cdacf4053"/>
  </p:sldMasterIdLst>
  <p:sldIdLst>
    <p:sldId xmlns:r="http://schemas.openxmlformats.org/officeDocument/2006/relationships" id="256" r:id="Re5986c2c9fce4721"/>
    <p:sldId xmlns:r="http://schemas.openxmlformats.org/officeDocument/2006/relationships" id="257" r:id="R61b8d4059aee4ddb"/>
    <p:sldId xmlns:r="http://schemas.openxmlformats.org/officeDocument/2006/relationships" id="258" r:id="R0ab301c925454a84"/>
    <p:sldId xmlns:r="http://schemas.openxmlformats.org/officeDocument/2006/relationships" id="259" r:id="R8702ed0c7aff40f8"/>
    <p:sldId xmlns:r="http://schemas.openxmlformats.org/officeDocument/2006/relationships" id="260" r:id="Rc0712213e50747b8"/>
    <p:sldId xmlns:r="http://schemas.openxmlformats.org/officeDocument/2006/relationships" id="261" r:id="R8638f830f12048f0"/>
    <p:sldId xmlns:r="http://schemas.openxmlformats.org/officeDocument/2006/relationships" id="262" r:id="R9a5123fad5a6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c740cdacf4053" /><Relationship Type="http://schemas.openxmlformats.org/officeDocument/2006/relationships/slide" Target="/ppt/slides/slide1.xml" Id="Re5986c2c9fce4721" /><Relationship Type="http://schemas.openxmlformats.org/officeDocument/2006/relationships/slide" Target="/ppt/slides/slide2.xml" Id="R61b8d4059aee4ddb" /><Relationship Type="http://schemas.openxmlformats.org/officeDocument/2006/relationships/slide" Target="/ppt/slides/slide3.xml" Id="R0ab301c925454a84" /><Relationship Type="http://schemas.openxmlformats.org/officeDocument/2006/relationships/slide" Target="/ppt/slides/slide4.xml" Id="R8702ed0c7aff40f8" /><Relationship Type="http://schemas.openxmlformats.org/officeDocument/2006/relationships/slide" Target="/ppt/slides/slide5.xml" Id="Rc0712213e50747b8" /><Relationship Type="http://schemas.openxmlformats.org/officeDocument/2006/relationships/slide" Target="/ppt/slides/slide6.xml" Id="R8638f830f12048f0" /><Relationship Type="http://schemas.openxmlformats.org/officeDocument/2006/relationships/slide" Target="/ppt/slides/slide7.xml" Id="R9a5123fad5a6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be75d9d37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d1186fc5f4a9d" /><Relationship Type="http://schemas.openxmlformats.org/officeDocument/2006/relationships/theme" Target="/ppt/slideMasters/theme/theme1.xml" Id="Rc5c7ae42f714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d1186fc5f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8a98ed92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0e68a277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56acd53d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4bb556cb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51f66248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edf27a3f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1809cae3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