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a0a77185c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49730eb0b43da"/>
  </p:sldMasterIdLst>
  <p:sldIdLst>
    <p:sldId xmlns:r="http://schemas.openxmlformats.org/officeDocument/2006/relationships" id="256" r:id="R5ad8549caf7d4a02"/>
    <p:sldId xmlns:r="http://schemas.openxmlformats.org/officeDocument/2006/relationships" id="257" r:id="R2c0e0cdb7a1e42e6"/>
    <p:sldId xmlns:r="http://schemas.openxmlformats.org/officeDocument/2006/relationships" id="258" r:id="R7f1a499a03144734"/>
    <p:sldId xmlns:r="http://schemas.openxmlformats.org/officeDocument/2006/relationships" id="259" r:id="R5c2003c693154488"/>
    <p:sldId xmlns:r="http://schemas.openxmlformats.org/officeDocument/2006/relationships" id="260" r:id="R042122bd885c4b33"/>
    <p:sldId xmlns:r="http://schemas.openxmlformats.org/officeDocument/2006/relationships" id="261" r:id="Rbf858b4c10e14a49"/>
    <p:sldId xmlns:r="http://schemas.openxmlformats.org/officeDocument/2006/relationships" id="262" r:id="R929e1c785cb1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49730eb0b43da" /><Relationship Type="http://schemas.openxmlformats.org/officeDocument/2006/relationships/slide" Target="/ppt/slides/slide1.xml" Id="R5ad8549caf7d4a02" /><Relationship Type="http://schemas.openxmlformats.org/officeDocument/2006/relationships/slide" Target="/ppt/slides/slide2.xml" Id="R2c0e0cdb7a1e42e6" /><Relationship Type="http://schemas.openxmlformats.org/officeDocument/2006/relationships/slide" Target="/ppt/slides/slide3.xml" Id="R7f1a499a03144734" /><Relationship Type="http://schemas.openxmlformats.org/officeDocument/2006/relationships/slide" Target="/ppt/slides/slide4.xml" Id="R5c2003c693154488" /><Relationship Type="http://schemas.openxmlformats.org/officeDocument/2006/relationships/slide" Target="/ppt/slides/slide5.xml" Id="R042122bd885c4b33" /><Relationship Type="http://schemas.openxmlformats.org/officeDocument/2006/relationships/slide" Target="/ppt/slides/slide6.xml" Id="Rbf858b4c10e14a49" /><Relationship Type="http://schemas.openxmlformats.org/officeDocument/2006/relationships/slide" Target="/ppt/slides/slide7.xml" Id="R929e1c785cb1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b2c1237cb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8ddc126834314" /><Relationship Type="http://schemas.openxmlformats.org/officeDocument/2006/relationships/theme" Target="/ppt/slideMasters/theme/theme1.xml" Id="R4a7f2e26bc1b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48ddc12683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596a1503a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a972aaa90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b01a56f35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22bdb5361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c50993e3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0a376c73d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64286cd0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NIRU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−1 177 517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6 667 632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86 782 170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86 837 205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Mathisen, Brendsrudtoppen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81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989 325 256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