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4731b91ed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dbd29ac8340f4"/>
  </p:sldMasterIdLst>
  <p:sldIdLst>
    <p:sldId xmlns:r="http://schemas.openxmlformats.org/officeDocument/2006/relationships" id="256" r:id="R6440da0e449c441f"/>
    <p:sldId xmlns:r="http://schemas.openxmlformats.org/officeDocument/2006/relationships" id="257" r:id="R8f3a286d3e45491d"/>
    <p:sldId xmlns:r="http://schemas.openxmlformats.org/officeDocument/2006/relationships" id="258" r:id="Rd778325ed39d411c"/>
    <p:sldId xmlns:r="http://schemas.openxmlformats.org/officeDocument/2006/relationships" id="259" r:id="R15e9be2c86ff4971"/>
    <p:sldId xmlns:r="http://schemas.openxmlformats.org/officeDocument/2006/relationships" id="260" r:id="R72893c782c5f4a16"/>
    <p:sldId xmlns:r="http://schemas.openxmlformats.org/officeDocument/2006/relationships" id="261" r:id="Rcfce27efe2cf4aae"/>
    <p:sldId xmlns:r="http://schemas.openxmlformats.org/officeDocument/2006/relationships" id="262" r:id="R793e28a19f72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dbd29ac8340f4" /><Relationship Type="http://schemas.openxmlformats.org/officeDocument/2006/relationships/slide" Target="/ppt/slides/slide1.xml" Id="R6440da0e449c441f" /><Relationship Type="http://schemas.openxmlformats.org/officeDocument/2006/relationships/slide" Target="/ppt/slides/slide2.xml" Id="R8f3a286d3e45491d" /><Relationship Type="http://schemas.openxmlformats.org/officeDocument/2006/relationships/slide" Target="/ppt/slides/slide3.xml" Id="Rd778325ed39d411c" /><Relationship Type="http://schemas.openxmlformats.org/officeDocument/2006/relationships/slide" Target="/ppt/slides/slide4.xml" Id="R15e9be2c86ff4971" /><Relationship Type="http://schemas.openxmlformats.org/officeDocument/2006/relationships/slide" Target="/ppt/slides/slide5.xml" Id="R72893c782c5f4a16" /><Relationship Type="http://schemas.openxmlformats.org/officeDocument/2006/relationships/slide" Target="/ppt/slides/slide6.xml" Id="Rcfce27efe2cf4aae" /><Relationship Type="http://schemas.openxmlformats.org/officeDocument/2006/relationships/slide" Target="/ppt/slides/slide7.xml" Id="R793e28a19f72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0a3fc2a71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da20f1eb4cdd" /><Relationship Type="http://schemas.openxmlformats.org/officeDocument/2006/relationships/theme" Target="/ppt/slideMasters/theme/theme1.xml" Id="R8f44588e707f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2da20f1eb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ba0639e1d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d17d7d4c4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255100ccc42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9a57a3041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863c0b298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5a228d761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5a1e0b67e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WHITLOCK DIGERNES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WHITLOCK DIGERNES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5 486 172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WHITLOCK DIGERNES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Bergsvingen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989 360 957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