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46fd6b184b4a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1a6ad68ab64a28"/>
  </p:sldMasterIdLst>
  <p:sldIdLst>
    <p:sldId xmlns:r="http://schemas.openxmlformats.org/officeDocument/2006/relationships" id="256" r:id="R07a3ce0626014c58"/>
    <p:sldId xmlns:r="http://schemas.openxmlformats.org/officeDocument/2006/relationships" id="257" r:id="R632f70a13f3c4f4c"/>
    <p:sldId xmlns:r="http://schemas.openxmlformats.org/officeDocument/2006/relationships" id="258" r:id="Rfb6132f1d9cb4b58"/>
    <p:sldId xmlns:r="http://schemas.openxmlformats.org/officeDocument/2006/relationships" id="259" r:id="R7dd1bbc73e6f48ef"/>
    <p:sldId xmlns:r="http://schemas.openxmlformats.org/officeDocument/2006/relationships" id="260" r:id="R34c7fb5c602841a8"/>
    <p:sldId xmlns:r="http://schemas.openxmlformats.org/officeDocument/2006/relationships" id="261" r:id="Rc7c80ee1f4804e4f"/>
    <p:sldId xmlns:r="http://schemas.openxmlformats.org/officeDocument/2006/relationships" id="262" r:id="Rfc1c79a6e03840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1a6ad68ab64a28" /><Relationship Type="http://schemas.openxmlformats.org/officeDocument/2006/relationships/slide" Target="/ppt/slides/slide1.xml" Id="R07a3ce0626014c58" /><Relationship Type="http://schemas.openxmlformats.org/officeDocument/2006/relationships/slide" Target="/ppt/slides/slide2.xml" Id="R632f70a13f3c4f4c" /><Relationship Type="http://schemas.openxmlformats.org/officeDocument/2006/relationships/slide" Target="/ppt/slides/slide3.xml" Id="Rfb6132f1d9cb4b58" /><Relationship Type="http://schemas.openxmlformats.org/officeDocument/2006/relationships/slide" Target="/ppt/slides/slide4.xml" Id="R7dd1bbc73e6f48ef" /><Relationship Type="http://schemas.openxmlformats.org/officeDocument/2006/relationships/slide" Target="/ppt/slides/slide5.xml" Id="R34c7fb5c602841a8" /><Relationship Type="http://schemas.openxmlformats.org/officeDocument/2006/relationships/slide" Target="/ppt/slides/slide6.xml" Id="Rc7c80ee1f4804e4f" /><Relationship Type="http://schemas.openxmlformats.org/officeDocument/2006/relationships/slide" Target="/ppt/slides/slide7.xml" Id="Rfc1c79a6e03840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58ab5910d41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e59da4a774a81" /><Relationship Type="http://schemas.openxmlformats.org/officeDocument/2006/relationships/theme" Target="/ppt/slideMasters/theme/theme1.xml" Id="Rbb4de0b2368743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6e59da4a774a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deeb9ae0148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d29275eae4a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3a9aea3f547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1711deb994f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018537bda4b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0830e83364a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d277dad6945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IBA INVEST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903 256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40 281 750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41 294 750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BERNT INGEBRIGTSEN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BERNT INGEBRIGTSEN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HANS-MARTIN INGEBRIGTSEN STEINSVIK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INGEBRIGTSEN STEINSVIK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Brøggers veg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989 391 461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 INVEST AS</a:t>
            </a:r>
          </a:p>
        </p:txBody>
      </p:sp>
    </p:spTree>
  </p:cSld>
  <p:clrMapOvr>
    <a:masterClrMapping xmlns:a="http://schemas.openxmlformats.org/drawingml/2006/main"/>
  </p:clrMapOvr>
</p:sld>
</file>