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b2a9229de549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eeab3658324018"/>
  </p:sldMasterIdLst>
  <p:sldIdLst>
    <p:sldId xmlns:r="http://schemas.openxmlformats.org/officeDocument/2006/relationships" id="256" r:id="R3a7c4ff4ae9447e5"/>
    <p:sldId xmlns:r="http://schemas.openxmlformats.org/officeDocument/2006/relationships" id="257" r:id="R7908330d44cf4e8e"/>
    <p:sldId xmlns:r="http://schemas.openxmlformats.org/officeDocument/2006/relationships" id="258" r:id="Rc7997dfd9d16412e"/>
    <p:sldId xmlns:r="http://schemas.openxmlformats.org/officeDocument/2006/relationships" id="259" r:id="Rf5bb0632488249c2"/>
    <p:sldId xmlns:r="http://schemas.openxmlformats.org/officeDocument/2006/relationships" id="260" r:id="R378cc7b649e74ba4"/>
    <p:sldId xmlns:r="http://schemas.openxmlformats.org/officeDocument/2006/relationships" id="261" r:id="Re6e23742a57042eb"/>
    <p:sldId xmlns:r="http://schemas.openxmlformats.org/officeDocument/2006/relationships" id="262" r:id="R7eb2f0349df24e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eeab3658324018" /><Relationship Type="http://schemas.openxmlformats.org/officeDocument/2006/relationships/slide" Target="/ppt/slides/slide1.xml" Id="R3a7c4ff4ae9447e5" /><Relationship Type="http://schemas.openxmlformats.org/officeDocument/2006/relationships/slide" Target="/ppt/slides/slide2.xml" Id="R7908330d44cf4e8e" /><Relationship Type="http://schemas.openxmlformats.org/officeDocument/2006/relationships/slide" Target="/ppt/slides/slide3.xml" Id="Rc7997dfd9d16412e" /><Relationship Type="http://schemas.openxmlformats.org/officeDocument/2006/relationships/slide" Target="/ppt/slides/slide4.xml" Id="Rf5bb0632488249c2" /><Relationship Type="http://schemas.openxmlformats.org/officeDocument/2006/relationships/slide" Target="/ppt/slides/slide5.xml" Id="R378cc7b649e74ba4" /><Relationship Type="http://schemas.openxmlformats.org/officeDocument/2006/relationships/slide" Target="/ppt/slides/slide6.xml" Id="Re6e23742a57042eb" /><Relationship Type="http://schemas.openxmlformats.org/officeDocument/2006/relationships/slide" Target="/ppt/slides/slide7.xml" Id="R7eb2f0349df24e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9207e3a99f4b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2cfeb740f430d" /><Relationship Type="http://schemas.openxmlformats.org/officeDocument/2006/relationships/theme" Target="/ppt/slideMasters/theme/theme1.xml" Id="R8e2405e2250949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82cfeb740f43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6b4f1eeb44e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6c6f5328c49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4717e197f41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2f874d7fe4b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d4680137f44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b086881aa4c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33b834af74d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MALTHO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MALTHO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−796 378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4 353 814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16 120 852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37 367 100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HAGESTUEN PER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Wolffs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989 395 416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