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6339c5cb874b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4fa71caf3d458e"/>
  </p:sldMasterIdLst>
  <p:sldIdLst>
    <p:sldId xmlns:r="http://schemas.openxmlformats.org/officeDocument/2006/relationships" id="256" r:id="R2a490d4961a14bac"/>
    <p:sldId xmlns:r="http://schemas.openxmlformats.org/officeDocument/2006/relationships" id="257" r:id="Rbe859a07179e4271"/>
    <p:sldId xmlns:r="http://schemas.openxmlformats.org/officeDocument/2006/relationships" id="258" r:id="R1ce3bc57ef1f46d4"/>
    <p:sldId xmlns:r="http://schemas.openxmlformats.org/officeDocument/2006/relationships" id="259" r:id="Rc5fd5345e4fe40f2"/>
    <p:sldId xmlns:r="http://schemas.openxmlformats.org/officeDocument/2006/relationships" id="260" r:id="Rf350a3ce4a0240d1"/>
    <p:sldId xmlns:r="http://schemas.openxmlformats.org/officeDocument/2006/relationships" id="261" r:id="Ra276879793a948f7"/>
    <p:sldId xmlns:r="http://schemas.openxmlformats.org/officeDocument/2006/relationships" id="262" r:id="R5b742d7c35c84c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4fa71caf3d458e" /><Relationship Type="http://schemas.openxmlformats.org/officeDocument/2006/relationships/slide" Target="/ppt/slides/slide1.xml" Id="R2a490d4961a14bac" /><Relationship Type="http://schemas.openxmlformats.org/officeDocument/2006/relationships/slide" Target="/ppt/slides/slide2.xml" Id="Rbe859a07179e4271" /><Relationship Type="http://schemas.openxmlformats.org/officeDocument/2006/relationships/slide" Target="/ppt/slides/slide3.xml" Id="R1ce3bc57ef1f46d4" /><Relationship Type="http://schemas.openxmlformats.org/officeDocument/2006/relationships/slide" Target="/ppt/slides/slide4.xml" Id="Rc5fd5345e4fe40f2" /><Relationship Type="http://schemas.openxmlformats.org/officeDocument/2006/relationships/slide" Target="/ppt/slides/slide5.xml" Id="Rf350a3ce4a0240d1" /><Relationship Type="http://schemas.openxmlformats.org/officeDocument/2006/relationships/slide" Target="/ppt/slides/slide6.xml" Id="Ra276879793a948f7" /><Relationship Type="http://schemas.openxmlformats.org/officeDocument/2006/relationships/slide" Target="/ppt/slides/slide7.xml" Id="R5b742d7c35c84c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adffde100341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73b79d7c249b0" /><Relationship Type="http://schemas.openxmlformats.org/officeDocument/2006/relationships/theme" Target="/ppt/slideMasters/theme/theme1.xml" Id="Rac29efbe85dc4a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d73b79d7c249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78211bb3b4f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cf47274fb4c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8d3eafa6241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677ded04243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6f05f0a414a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12c4ea8f14d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1fad53fdf4b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55 699 035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254 694 268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254 694 268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LØVOLL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Tidemands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989 395 696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