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edfbe636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c65b47f61478b"/>
  </p:sldMasterIdLst>
  <p:sldIdLst>
    <p:sldId xmlns:r="http://schemas.openxmlformats.org/officeDocument/2006/relationships" id="256" r:id="Rba014b964b3643ca"/>
    <p:sldId xmlns:r="http://schemas.openxmlformats.org/officeDocument/2006/relationships" id="257" r:id="Rc9e77dd6aa1d4279"/>
    <p:sldId xmlns:r="http://schemas.openxmlformats.org/officeDocument/2006/relationships" id="258" r:id="R90ca6813aeb04b84"/>
    <p:sldId xmlns:r="http://schemas.openxmlformats.org/officeDocument/2006/relationships" id="259" r:id="R053835695f5a4a27"/>
    <p:sldId xmlns:r="http://schemas.openxmlformats.org/officeDocument/2006/relationships" id="260" r:id="Rac0f724d72954438"/>
    <p:sldId xmlns:r="http://schemas.openxmlformats.org/officeDocument/2006/relationships" id="261" r:id="R8eef6a3526ad4ae7"/>
    <p:sldId xmlns:r="http://schemas.openxmlformats.org/officeDocument/2006/relationships" id="262" r:id="R4a093ed67778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c65b47f61478b" /><Relationship Type="http://schemas.openxmlformats.org/officeDocument/2006/relationships/slide" Target="/ppt/slides/slide1.xml" Id="Rba014b964b3643ca" /><Relationship Type="http://schemas.openxmlformats.org/officeDocument/2006/relationships/slide" Target="/ppt/slides/slide2.xml" Id="Rc9e77dd6aa1d4279" /><Relationship Type="http://schemas.openxmlformats.org/officeDocument/2006/relationships/slide" Target="/ppt/slides/slide3.xml" Id="R90ca6813aeb04b84" /><Relationship Type="http://schemas.openxmlformats.org/officeDocument/2006/relationships/slide" Target="/ppt/slides/slide4.xml" Id="R053835695f5a4a27" /><Relationship Type="http://schemas.openxmlformats.org/officeDocument/2006/relationships/slide" Target="/ppt/slides/slide5.xml" Id="Rac0f724d72954438" /><Relationship Type="http://schemas.openxmlformats.org/officeDocument/2006/relationships/slide" Target="/ppt/slides/slide6.xml" Id="R8eef6a3526ad4ae7" /><Relationship Type="http://schemas.openxmlformats.org/officeDocument/2006/relationships/slide" Target="/ppt/slides/slide7.xml" Id="R4a093ed67778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8199a1606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4a1974cd47b5" /><Relationship Type="http://schemas.openxmlformats.org/officeDocument/2006/relationships/theme" Target="/ppt/slideMasters/theme/theme1.xml" Id="R07724aab6186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84a1974cd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ee91bf51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7b5c9610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53f332f7f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5e257878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610a40ab2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61e9eed7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cba533bc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96 632 792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102 660 843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SIMEN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ANINE NELSON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Flaaten, Frognerseterveien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