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320795a4674d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be172691804368"/>
  </p:sldMasterIdLst>
  <p:sldIdLst>
    <p:sldId xmlns:r="http://schemas.openxmlformats.org/officeDocument/2006/relationships" id="256" r:id="R07b99769c8554523"/>
    <p:sldId xmlns:r="http://schemas.openxmlformats.org/officeDocument/2006/relationships" id="257" r:id="Rc6b69875a58645cc"/>
    <p:sldId xmlns:r="http://schemas.openxmlformats.org/officeDocument/2006/relationships" id="258" r:id="R1b858c28d77f4b65"/>
    <p:sldId xmlns:r="http://schemas.openxmlformats.org/officeDocument/2006/relationships" id="259" r:id="R18987a814ea94310"/>
    <p:sldId xmlns:r="http://schemas.openxmlformats.org/officeDocument/2006/relationships" id="260" r:id="Raa2c3f5f65f34d79"/>
    <p:sldId xmlns:r="http://schemas.openxmlformats.org/officeDocument/2006/relationships" id="261" r:id="Ra234870a85c64fa0"/>
    <p:sldId xmlns:r="http://schemas.openxmlformats.org/officeDocument/2006/relationships" id="262" r:id="R49725d96ea4a4c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e172691804368" /><Relationship Type="http://schemas.openxmlformats.org/officeDocument/2006/relationships/slide" Target="/ppt/slides/slide1.xml" Id="R07b99769c8554523" /><Relationship Type="http://schemas.openxmlformats.org/officeDocument/2006/relationships/slide" Target="/ppt/slides/slide2.xml" Id="Rc6b69875a58645cc" /><Relationship Type="http://schemas.openxmlformats.org/officeDocument/2006/relationships/slide" Target="/ppt/slides/slide3.xml" Id="R1b858c28d77f4b65" /><Relationship Type="http://schemas.openxmlformats.org/officeDocument/2006/relationships/slide" Target="/ppt/slides/slide4.xml" Id="R18987a814ea94310" /><Relationship Type="http://schemas.openxmlformats.org/officeDocument/2006/relationships/slide" Target="/ppt/slides/slide5.xml" Id="Raa2c3f5f65f34d79" /><Relationship Type="http://schemas.openxmlformats.org/officeDocument/2006/relationships/slide" Target="/ppt/slides/slide6.xml" Id="Ra234870a85c64fa0" /><Relationship Type="http://schemas.openxmlformats.org/officeDocument/2006/relationships/slide" Target="/ppt/slides/slide7.xml" Id="R49725d96ea4a4c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97ef8d188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e2f5140e748eb" /><Relationship Type="http://schemas.openxmlformats.org/officeDocument/2006/relationships/theme" Target="/ppt/slideMasters/theme/theme1.xml" Id="Rd39268a0793b44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4e2f5140e748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6ab88d20b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8504fd7fd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4e725e1fe4f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a12a5f327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92ff4da1441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d1b6efaee4d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b694a2c8143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STRONG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29 900 572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32 913 567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FRODE BREVIK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afbrevik@compocean.com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989 406 426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STRONG AS</a:t>
            </a:r>
          </a:p>
        </p:txBody>
      </p:sp>
    </p:spTree>
  </p:cSld>
  <p:clrMapOvr>
    <a:masterClrMapping xmlns:a="http://schemas.openxmlformats.org/drawingml/2006/main"/>
  </p:clrMapOvr>
</p:sld>
</file>