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4ec94d32384c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71001d3d304cdb"/>
  </p:sldMasterIdLst>
  <p:sldIdLst>
    <p:sldId xmlns:r="http://schemas.openxmlformats.org/officeDocument/2006/relationships" id="256" r:id="Rf6ebb89cb23c478a"/>
    <p:sldId xmlns:r="http://schemas.openxmlformats.org/officeDocument/2006/relationships" id="257" r:id="R3d2a2742494e4aa6"/>
    <p:sldId xmlns:r="http://schemas.openxmlformats.org/officeDocument/2006/relationships" id="258" r:id="R4be4aff8aa864adb"/>
    <p:sldId xmlns:r="http://schemas.openxmlformats.org/officeDocument/2006/relationships" id="259" r:id="Rf74bd73171f041b7"/>
    <p:sldId xmlns:r="http://schemas.openxmlformats.org/officeDocument/2006/relationships" id="260" r:id="Ra2fc64f58062437a"/>
    <p:sldId xmlns:r="http://schemas.openxmlformats.org/officeDocument/2006/relationships" id="261" r:id="R858fac41200e43b8"/>
    <p:sldId xmlns:r="http://schemas.openxmlformats.org/officeDocument/2006/relationships" id="262" r:id="R66213986182442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71001d3d304cdb" /><Relationship Type="http://schemas.openxmlformats.org/officeDocument/2006/relationships/slide" Target="/ppt/slides/slide1.xml" Id="Rf6ebb89cb23c478a" /><Relationship Type="http://schemas.openxmlformats.org/officeDocument/2006/relationships/slide" Target="/ppt/slides/slide2.xml" Id="R3d2a2742494e4aa6" /><Relationship Type="http://schemas.openxmlformats.org/officeDocument/2006/relationships/slide" Target="/ppt/slides/slide3.xml" Id="R4be4aff8aa864adb" /><Relationship Type="http://schemas.openxmlformats.org/officeDocument/2006/relationships/slide" Target="/ppt/slides/slide4.xml" Id="Rf74bd73171f041b7" /><Relationship Type="http://schemas.openxmlformats.org/officeDocument/2006/relationships/slide" Target="/ppt/slides/slide5.xml" Id="Ra2fc64f58062437a" /><Relationship Type="http://schemas.openxmlformats.org/officeDocument/2006/relationships/slide" Target="/ppt/slides/slide6.xml" Id="R858fac41200e43b8" /><Relationship Type="http://schemas.openxmlformats.org/officeDocument/2006/relationships/slide" Target="/ppt/slides/slide7.xml" Id="R66213986182442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6f6b0f2eae4d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017a65277417f" /><Relationship Type="http://schemas.openxmlformats.org/officeDocument/2006/relationships/theme" Target="/ppt/slideMasters/theme/theme1.xml" Id="Rbb81b359f11d4c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e017a6527741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6a57ac21b48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a53949c1c43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cc5a2a81d41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8fd1e52d74e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252ede5984d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26e5bd4bc4c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58b2cc7494e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ROLF BIRKELAND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ROLF BIRKELAND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3 239 556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514 388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973 157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Rigetjønnveien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74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www.rolfbirkeland.no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989 411 977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