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4a0dd432e342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662ec891a04cc6"/>
  </p:sldMasterIdLst>
  <p:sldIdLst>
    <p:sldId xmlns:r="http://schemas.openxmlformats.org/officeDocument/2006/relationships" id="256" r:id="R002b197085744bfa"/>
    <p:sldId xmlns:r="http://schemas.openxmlformats.org/officeDocument/2006/relationships" id="257" r:id="Ra43daab15048479e"/>
    <p:sldId xmlns:r="http://schemas.openxmlformats.org/officeDocument/2006/relationships" id="258" r:id="Rc9775f3e2ad74a22"/>
    <p:sldId xmlns:r="http://schemas.openxmlformats.org/officeDocument/2006/relationships" id="259" r:id="Rbf60112fd6dc4fef"/>
    <p:sldId xmlns:r="http://schemas.openxmlformats.org/officeDocument/2006/relationships" id="260" r:id="Rc077c18166b24b01"/>
    <p:sldId xmlns:r="http://schemas.openxmlformats.org/officeDocument/2006/relationships" id="261" r:id="R3b1650fd0ded48d2"/>
    <p:sldId xmlns:r="http://schemas.openxmlformats.org/officeDocument/2006/relationships" id="262" r:id="Rc2f233ba00a94c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62ec891a04cc6" /><Relationship Type="http://schemas.openxmlformats.org/officeDocument/2006/relationships/slide" Target="/ppt/slides/slide1.xml" Id="R002b197085744bfa" /><Relationship Type="http://schemas.openxmlformats.org/officeDocument/2006/relationships/slide" Target="/ppt/slides/slide2.xml" Id="Ra43daab15048479e" /><Relationship Type="http://schemas.openxmlformats.org/officeDocument/2006/relationships/slide" Target="/ppt/slides/slide3.xml" Id="Rc9775f3e2ad74a22" /><Relationship Type="http://schemas.openxmlformats.org/officeDocument/2006/relationships/slide" Target="/ppt/slides/slide4.xml" Id="Rbf60112fd6dc4fef" /><Relationship Type="http://schemas.openxmlformats.org/officeDocument/2006/relationships/slide" Target="/ppt/slides/slide5.xml" Id="Rc077c18166b24b01" /><Relationship Type="http://schemas.openxmlformats.org/officeDocument/2006/relationships/slide" Target="/ppt/slides/slide6.xml" Id="R3b1650fd0ded48d2" /><Relationship Type="http://schemas.openxmlformats.org/officeDocument/2006/relationships/slide" Target="/ppt/slides/slide7.xml" Id="Rc2f233ba00a94c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58b3aaadb147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70ab728e84467" /><Relationship Type="http://schemas.openxmlformats.org/officeDocument/2006/relationships/theme" Target="/ppt/slideMasters/theme/theme1.xml" Id="Rc57046510d9847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a70ab728e844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823c2e2244d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1fd9fa22745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f51e3a48841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41dd7412a4e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2ec911ba844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acd806a7d49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376675a4041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SELBEKK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SELBEKK INVEST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509 774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−1 470 008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17 076 462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191 725 079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219 083 254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KROLL SELBEKK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Vikavegen 35A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oystein@selbekk.net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989 431 668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SELBEKK INVEST AS</a:t>
            </a:r>
          </a:p>
        </p:txBody>
      </p:sp>
    </p:spTree>
  </p:cSld>
  <p:clrMapOvr>
    <a:masterClrMapping xmlns:a="http://schemas.openxmlformats.org/drawingml/2006/main"/>
  </p:clrMapOvr>
</p:sld>
</file>