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5afc40b2d048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31b582ba394f70"/>
  </p:sldMasterIdLst>
  <p:sldIdLst>
    <p:sldId xmlns:r="http://schemas.openxmlformats.org/officeDocument/2006/relationships" id="256" r:id="Re14e9d7ab8784bf2"/>
    <p:sldId xmlns:r="http://schemas.openxmlformats.org/officeDocument/2006/relationships" id="257" r:id="R4b9b4ca844004013"/>
    <p:sldId xmlns:r="http://schemas.openxmlformats.org/officeDocument/2006/relationships" id="258" r:id="R3bb7c74d9dde41d8"/>
    <p:sldId xmlns:r="http://schemas.openxmlformats.org/officeDocument/2006/relationships" id="259" r:id="Rb67d03beeaed4a70"/>
    <p:sldId xmlns:r="http://schemas.openxmlformats.org/officeDocument/2006/relationships" id="260" r:id="R12cf7caa6dc5489e"/>
    <p:sldId xmlns:r="http://schemas.openxmlformats.org/officeDocument/2006/relationships" id="261" r:id="R9724cc75831a4890"/>
    <p:sldId xmlns:r="http://schemas.openxmlformats.org/officeDocument/2006/relationships" id="262" r:id="R515e5e0fec294d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1b582ba394f70" /><Relationship Type="http://schemas.openxmlformats.org/officeDocument/2006/relationships/slide" Target="/ppt/slides/slide1.xml" Id="Re14e9d7ab8784bf2" /><Relationship Type="http://schemas.openxmlformats.org/officeDocument/2006/relationships/slide" Target="/ppt/slides/slide2.xml" Id="R4b9b4ca844004013" /><Relationship Type="http://schemas.openxmlformats.org/officeDocument/2006/relationships/slide" Target="/ppt/slides/slide3.xml" Id="R3bb7c74d9dde41d8" /><Relationship Type="http://schemas.openxmlformats.org/officeDocument/2006/relationships/slide" Target="/ppt/slides/slide4.xml" Id="Rb67d03beeaed4a70" /><Relationship Type="http://schemas.openxmlformats.org/officeDocument/2006/relationships/slide" Target="/ppt/slides/slide5.xml" Id="R12cf7caa6dc5489e" /><Relationship Type="http://schemas.openxmlformats.org/officeDocument/2006/relationships/slide" Target="/ppt/slides/slide6.xml" Id="R9724cc75831a4890" /><Relationship Type="http://schemas.openxmlformats.org/officeDocument/2006/relationships/slide" Target="/ppt/slides/slide7.xml" Id="R515e5e0fec294d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083c8bc7549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92e7deb046f1" /><Relationship Type="http://schemas.openxmlformats.org/officeDocument/2006/relationships/theme" Target="/ppt/slideMasters/theme/theme1.xml" Id="Rce9847abc6ec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492e7deb0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fea0f3d09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03a7b61d2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3aa28a4f541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8948e586f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b6d2583c940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2b6a05306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6b42675ae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FIWE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FIWE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−796 525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1 223 004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12 052 699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IWARSSON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ANNICHEN EMILIA ANDVIG IWARSSON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CECILIE IWARSSON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SCHIEFLOE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Iwarsson, Admiral Børresens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989 452 339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