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bcdcae2a6b49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ab0c6b434d40ca"/>
  </p:sldMasterIdLst>
  <p:sldIdLst>
    <p:sldId xmlns:r="http://schemas.openxmlformats.org/officeDocument/2006/relationships" id="256" r:id="R2874f76baea14fb5"/>
    <p:sldId xmlns:r="http://schemas.openxmlformats.org/officeDocument/2006/relationships" id="257" r:id="R632dce327e254fc2"/>
    <p:sldId xmlns:r="http://schemas.openxmlformats.org/officeDocument/2006/relationships" id="258" r:id="R92778f4dc3b445c3"/>
    <p:sldId xmlns:r="http://schemas.openxmlformats.org/officeDocument/2006/relationships" id="259" r:id="R9c50dba413564c8c"/>
    <p:sldId xmlns:r="http://schemas.openxmlformats.org/officeDocument/2006/relationships" id="260" r:id="R15fc2b93fd9e40c6"/>
    <p:sldId xmlns:r="http://schemas.openxmlformats.org/officeDocument/2006/relationships" id="261" r:id="R78dfade36d6f4d9f"/>
    <p:sldId xmlns:r="http://schemas.openxmlformats.org/officeDocument/2006/relationships" id="262" r:id="R8ea65aae02f74f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ab0c6b434d40ca" /><Relationship Type="http://schemas.openxmlformats.org/officeDocument/2006/relationships/slide" Target="/ppt/slides/slide1.xml" Id="R2874f76baea14fb5" /><Relationship Type="http://schemas.openxmlformats.org/officeDocument/2006/relationships/slide" Target="/ppt/slides/slide2.xml" Id="R632dce327e254fc2" /><Relationship Type="http://schemas.openxmlformats.org/officeDocument/2006/relationships/slide" Target="/ppt/slides/slide3.xml" Id="R92778f4dc3b445c3" /><Relationship Type="http://schemas.openxmlformats.org/officeDocument/2006/relationships/slide" Target="/ppt/slides/slide4.xml" Id="R9c50dba413564c8c" /><Relationship Type="http://schemas.openxmlformats.org/officeDocument/2006/relationships/slide" Target="/ppt/slides/slide5.xml" Id="R15fc2b93fd9e40c6" /><Relationship Type="http://schemas.openxmlformats.org/officeDocument/2006/relationships/slide" Target="/ppt/slides/slide6.xml" Id="R78dfade36d6f4d9f" /><Relationship Type="http://schemas.openxmlformats.org/officeDocument/2006/relationships/slide" Target="/ppt/slides/slide7.xml" Id="R8ea65aae02f74f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6c6dd08994b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3de0a18314389" /><Relationship Type="http://schemas.openxmlformats.org/officeDocument/2006/relationships/theme" Target="/ppt/slideMasters/theme/theme1.xml" Id="R69aef26e119d44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83de0a183143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621c09e2f41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95468f07049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8c8d452194d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d48dd649247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f461d52c045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06e6811fa41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4f3ccd96146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TORSEN TANKERS &amp; TOWERS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TORSEN TANKERS &amp; TOWERS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TORSEN TANKERS &amp; TOWERS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TORSEN TANKERS &amp; TOWERS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TORSEN TANKERS &amp; TOWERS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TORSEN TANKERS &amp; TOWERS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−560 957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5 950 765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102 630 736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102 894 073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TORSEN TANKERS &amp; TOWERS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TORSEN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TORSEN TANKERS &amp; TOWERS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Erlend Torsen, Moltke Moes vei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72 33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erlend.torsen@gmail.com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989 471 422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TORSEN TANKERS &amp; TOWERS AS</a:t>
            </a:r>
          </a:p>
        </p:txBody>
      </p:sp>
    </p:spTree>
  </p:cSld>
  <p:clrMapOvr>
    <a:masterClrMapping xmlns:a="http://schemas.openxmlformats.org/drawingml/2006/main"/>
  </p:clrMapOvr>
</p:sld>
</file>