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9f2798789b43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5f149f58324252"/>
  </p:sldMasterIdLst>
  <p:sldIdLst>
    <p:sldId xmlns:r="http://schemas.openxmlformats.org/officeDocument/2006/relationships" id="256" r:id="Rd553a2bb74e448ce"/>
    <p:sldId xmlns:r="http://schemas.openxmlformats.org/officeDocument/2006/relationships" id="257" r:id="Rf334ff8b16994b12"/>
    <p:sldId xmlns:r="http://schemas.openxmlformats.org/officeDocument/2006/relationships" id="258" r:id="Rd1baced7f1624832"/>
    <p:sldId xmlns:r="http://schemas.openxmlformats.org/officeDocument/2006/relationships" id="259" r:id="R9bea9d2324474343"/>
    <p:sldId xmlns:r="http://schemas.openxmlformats.org/officeDocument/2006/relationships" id="260" r:id="R1dce84f25ed64637"/>
    <p:sldId xmlns:r="http://schemas.openxmlformats.org/officeDocument/2006/relationships" id="261" r:id="R503c59a53a754b64"/>
    <p:sldId xmlns:r="http://schemas.openxmlformats.org/officeDocument/2006/relationships" id="262" r:id="Rdc9e3ee219ce43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5f149f58324252" /><Relationship Type="http://schemas.openxmlformats.org/officeDocument/2006/relationships/slide" Target="/ppt/slides/slide1.xml" Id="Rd553a2bb74e448ce" /><Relationship Type="http://schemas.openxmlformats.org/officeDocument/2006/relationships/slide" Target="/ppt/slides/slide2.xml" Id="Rf334ff8b16994b12" /><Relationship Type="http://schemas.openxmlformats.org/officeDocument/2006/relationships/slide" Target="/ppt/slides/slide3.xml" Id="Rd1baced7f1624832" /><Relationship Type="http://schemas.openxmlformats.org/officeDocument/2006/relationships/slide" Target="/ppt/slides/slide4.xml" Id="R9bea9d2324474343" /><Relationship Type="http://schemas.openxmlformats.org/officeDocument/2006/relationships/slide" Target="/ppt/slides/slide5.xml" Id="R1dce84f25ed64637" /><Relationship Type="http://schemas.openxmlformats.org/officeDocument/2006/relationships/slide" Target="/ppt/slides/slide6.xml" Id="R503c59a53a754b64" /><Relationship Type="http://schemas.openxmlformats.org/officeDocument/2006/relationships/slide" Target="/ppt/slides/slide7.xml" Id="Rdc9e3ee219ce43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462342ee6f42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ba7254e5b4932" /><Relationship Type="http://schemas.openxmlformats.org/officeDocument/2006/relationships/theme" Target="/ppt/slideMasters/theme/theme1.xml" Id="R313fd909ef0b48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3ba7254e5b49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84f65259f49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c9525e5ca4d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58d9a54c749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c432d1cd745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f89a072eb46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86bd22fa943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4dc258a0b43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LAMHOLMEN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LAMHOLMEN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−1 058 942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89 698 826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450 258 904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744 631 491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 –  95,5 %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